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
  </p:notesMasterIdLst>
  <p:sldIdLst>
    <p:sldId id="256" r:id="rId2"/>
  </p:sldIdLst>
  <p:sldSz cx="43891200" cy="32918400"/>
  <p:notesSz cx="32918400" cy="51206400"/>
  <p:defaultTextStyle>
    <a:defPPr>
      <a:defRPr lang="en-US"/>
    </a:defPPr>
    <a:lvl1pPr algn="l" rtl="0" fontAlgn="base">
      <a:spcBef>
        <a:spcPct val="0"/>
      </a:spcBef>
      <a:spcAft>
        <a:spcPct val="0"/>
      </a:spcAft>
      <a:defRPr sz="3200" kern="1200">
        <a:solidFill>
          <a:schemeClr val="tx1"/>
        </a:solidFill>
        <a:latin typeface="Helvetica" pitchFamily="2" charset="0"/>
        <a:ea typeface="ＭＳ Ｐゴシック" panose="020B0600070205080204" pitchFamily="34" charset="-128"/>
        <a:cs typeface="+mn-cs"/>
      </a:defRPr>
    </a:lvl1pPr>
    <a:lvl2pPr marL="457200" algn="l" rtl="0" fontAlgn="base">
      <a:spcBef>
        <a:spcPct val="0"/>
      </a:spcBef>
      <a:spcAft>
        <a:spcPct val="0"/>
      </a:spcAft>
      <a:defRPr sz="3200" kern="1200">
        <a:solidFill>
          <a:schemeClr val="tx1"/>
        </a:solidFill>
        <a:latin typeface="Helvetica" pitchFamily="2" charset="0"/>
        <a:ea typeface="ＭＳ Ｐゴシック" panose="020B0600070205080204" pitchFamily="34" charset="-128"/>
        <a:cs typeface="+mn-cs"/>
      </a:defRPr>
    </a:lvl2pPr>
    <a:lvl3pPr marL="914400" algn="l" rtl="0" fontAlgn="base">
      <a:spcBef>
        <a:spcPct val="0"/>
      </a:spcBef>
      <a:spcAft>
        <a:spcPct val="0"/>
      </a:spcAft>
      <a:defRPr sz="3200" kern="1200">
        <a:solidFill>
          <a:schemeClr val="tx1"/>
        </a:solidFill>
        <a:latin typeface="Helvetica" pitchFamily="2" charset="0"/>
        <a:ea typeface="ＭＳ Ｐゴシック" panose="020B0600070205080204" pitchFamily="34" charset="-128"/>
        <a:cs typeface="+mn-cs"/>
      </a:defRPr>
    </a:lvl3pPr>
    <a:lvl4pPr marL="1371600" algn="l" rtl="0" fontAlgn="base">
      <a:spcBef>
        <a:spcPct val="0"/>
      </a:spcBef>
      <a:spcAft>
        <a:spcPct val="0"/>
      </a:spcAft>
      <a:defRPr sz="3200" kern="1200">
        <a:solidFill>
          <a:schemeClr val="tx1"/>
        </a:solidFill>
        <a:latin typeface="Helvetica" pitchFamily="2" charset="0"/>
        <a:ea typeface="ＭＳ Ｐゴシック" panose="020B0600070205080204" pitchFamily="34" charset="-128"/>
        <a:cs typeface="+mn-cs"/>
      </a:defRPr>
    </a:lvl4pPr>
    <a:lvl5pPr marL="1828800" algn="l" rtl="0" fontAlgn="base">
      <a:spcBef>
        <a:spcPct val="0"/>
      </a:spcBef>
      <a:spcAft>
        <a:spcPct val="0"/>
      </a:spcAft>
      <a:defRPr sz="3200" kern="1200">
        <a:solidFill>
          <a:schemeClr val="tx1"/>
        </a:solidFill>
        <a:latin typeface="Helvetica" pitchFamily="2" charset="0"/>
        <a:ea typeface="ＭＳ Ｐゴシック" panose="020B0600070205080204" pitchFamily="34" charset="-128"/>
        <a:cs typeface="+mn-cs"/>
      </a:defRPr>
    </a:lvl5pPr>
    <a:lvl6pPr marL="2286000" algn="l" defTabSz="914400" rtl="0" eaLnBrk="1" latinLnBrk="0" hangingPunct="1">
      <a:defRPr sz="3200" kern="1200">
        <a:solidFill>
          <a:schemeClr val="tx1"/>
        </a:solidFill>
        <a:latin typeface="Helvetica" pitchFamily="2" charset="0"/>
        <a:ea typeface="ＭＳ Ｐゴシック" panose="020B0600070205080204" pitchFamily="34" charset="-128"/>
        <a:cs typeface="+mn-cs"/>
      </a:defRPr>
    </a:lvl6pPr>
    <a:lvl7pPr marL="2743200" algn="l" defTabSz="914400" rtl="0" eaLnBrk="1" latinLnBrk="0" hangingPunct="1">
      <a:defRPr sz="3200" kern="1200">
        <a:solidFill>
          <a:schemeClr val="tx1"/>
        </a:solidFill>
        <a:latin typeface="Helvetica" pitchFamily="2" charset="0"/>
        <a:ea typeface="ＭＳ Ｐゴシック" panose="020B0600070205080204" pitchFamily="34" charset="-128"/>
        <a:cs typeface="+mn-cs"/>
      </a:defRPr>
    </a:lvl7pPr>
    <a:lvl8pPr marL="3200400" algn="l" defTabSz="914400" rtl="0" eaLnBrk="1" latinLnBrk="0" hangingPunct="1">
      <a:defRPr sz="3200" kern="1200">
        <a:solidFill>
          <a:schemeClr val="tx1"/>
        </a:solidFill>
        <a:latin typeface="Helvetica" pitchFamily="2" charset="0"/>
        <a:ea typeface="ＭＳ Ｐゴシック" panose="020B0600070205080204" pitchFamily="34" charset="-128"/>
        <a:cs typeface="+mn-cs"/>
      </a:defRPr>
    </a:lvl8pPr>
    <a:lvl9pPr marL="3657600" algn="l" defTabSz="914400" rtl="0" eaLnBrk="1" latinLnBrk="0" hangingPunct="1">
      <a:defRPr sz="3200" kern="1200">
        <a:solidFill>
          <a:schemeClr val="tx1"/>
        </a:solidFill>
        <a:latin typeface="Helvetica" pitchFamily="2"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717" userDrawn="1">
          <p15:clr>
            <a:srgbClr val="A4A3A4"/>
          </p15:clr>
        </p15:guide>
        <p15:guide id="2" orient="horz" pos="19632" userDrawn="1">
          <p15:clr>
            <a:srgbClr val="A4A3A4"/>
          </p15:clr>
        </p15:guide>
        <p15:guide id="3" orient="horz" pos="3729" userDrawn="1">
          <p15:clr>
            <a:srgbClr val="A4A3A4"/>
          </p15:clr>
        </p15:guide>
        <p15:guide id="4" orient="horz" pos="2129" userDrawn="1">
          <p15:clr>
            <a:srgbClr val="A4A3A4"/>
          </p15:clr>
        </p15:guide>
        <p15:guide id="5" pos="6376" userDrawn="1">
          <p15:clr>
            <a:srgbClr val="A4A3A4"/>
          </p15:clr>
        </p15:guide>
        <p15:guide id="6" pos="7210" userDrawn="1">
          <p15:clr>
            <a:srgbClr val="A4A3A4"/>
          </p15:clr>
        </p15:guide>
        <p15:guide id="7" pos="13124" userDrawn="1">
          <p15:clr>
            <a:srgbClr val="A4A3A4"/>
          </p15:clr>
        </p15:guide>
        <p15:guide id="8" pos="21030" userDrawn="1">
          <p15:clr>
            <a:srgbClr val="A4A3A4"/>
          </p15:clr>
        </p15:guide>
        <p15:guide id="9" pos="986" userDrawn="1">
          <p15:clr>
            <a:srgbClr val="A4A3A4"/>
          </p15:clr>
        </p15:guide>
        <p15:guide id="10" pos="13997" userDrawn="1">
          <p15:clr>
            <a:srgbClr val="A4A3A4"/>
          </p15:clr>
        </p15:guide>
        <p15:guide id="11" pos="20197" userDrawn="1">
          <p15:clr>
            <a:srgbClr val="A4A3A4"/>
          </p15:clr>
        </p15:guide>
        <p15:guide id="12" pos="26461"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A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694"/>
  </p:normalViewPr>
  <p:slideViewPr>
    <p:cSldViewPr snapToGrid="0">
      <p:cViewPr varScale="1">
        <p:scale>
          <a:sx n="22" d="100"/>
          <a:sy n="22" d="100"/>
        </p:scale>
        <p:origin x="1227" y="24"/>
      </p:cViewPr>
      <p:guideLst>
        <p:guide orient="horz" pos="717"/>
        <p:guide orient="horz" pos="19632"/>
        <p:guide orient="horz" pos="3729"/>
        <p:guide orient="horz" pos="2129"/>
        <p:guide pos="6376"/>
        <p:guide pos="7210"/>
        <p:guide pos="13124"/>
        <p:guide pos="21030"/>
        <p:guide pos="986"/>
        <p:guide pos="13997"/>
        <p:guide pos="20197"/>
        <p:guide pos="26461"/>
      </p:guideLst>
    </p:cSldViewPr>
  </p:slideViewPr>
  <p:outlineViewPr>
    <p:cViewPr>
      <p:scale>
        <a:sx n="33" d="100"/>
        <a:sy n="33" d="100"/>
      </p:scale>
      <p:origin x="0" y="0"/>
    </p:cViewPr>
  </p:outlineViewPr>
  <p:notesTextViewPr>
    <p:cViewPr>
      <p:scale>
        <a:sx n="50" d="100"/>
        <a:sy n="50" d="100"/>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6701B41-884C-BBF8-506A-936D9A6C3C5B}"/>
              </a:ext>
            </a:extLst>
          </p:cNvPr>
          <p:cNvSpPr>
            <a:spLocks noGrp="1"/>
          </p:cNvSpPr>
          <p:nvPr>
            <p:ph type="hdr" sz="quarter"/>
          </p:nvPr>
        </p:nvSpPr>
        <p:spPr>
          <a:xfrm>
            <a:off x="0" y="0"/>
            <a:ext cx="14265275" cy="2560638"/>
          </a:xfrm>
          <a:prstGeom prst="rect">
            <a:avLst/>
          </a:prstGeom>
        </p:spPr>
        <p:txBody>
          <a:bodyPr vert="horz" wrap="square" lIns="91440" tIns="45720" rIns="91440" bIns="45720" numCol="1" anchor="t" anchorCtr="0" compatLnSpc="1">
            <a:prstTxWarp prst="textNoShape">
              <a:avLst/>
            </a:prstTxWarp>
          </a:bodyPr>
          <a:lstStyle>
            <a:lvl1pPr>
              <a:defRPr sz="1200">
                <a:latin typeface="Calibri"/>
                <a:ea typeface="ＭＳ Ｐゴシック" charset="0"/>
                <a:cs typeface="ＭＳ Ｐゴシック" charset="0"/>
              </a:defRPr>
            </a:lvl1pPr>
          </a:lstStyle>
          <a:p>
            <a:pPr>
              <a:defRPr/>
            </a:pPr>
            <a:endParaRPr lang="en-US"/>
          </a:p>
        </p:txBody>
      </p:sp>
      <p:sp>
        <p:nvSpPr>
          <p:cNvPr id="3" name="Date Placeholder 2">
            <a:extLst>
              <a:ext uri="{FF2B5EF4-FFF2-40B4-BE49-F238E27FC236}">
                <a16:creationId xmlns:a16="http://schemas.microsoft.com/office/drawing/2014/main" id="{962BA387-BF44-03AA-9D01-4EAB0D56BD8A}"/>
              </a:ext>
            </a:extLst>
          </p:cNvPr>
          <p:cNvSpPr>
            <a:spLocks noGrp="1"/>
          </p:cNvSpPr>
          <p:nvPr>
            <p:ph type="dt" idx="1"/>
          </p:nvPr>
        </p:nvSpPr>
        <p:spPr>
          <a:xfrm>
            <a:off x="18646775" y="0"/>
            <a:ext cx="14263688" cy="2560638"/>
          </a:xfrm>
          <a:prstGeom prst="rect">
            <a:avLst/>
          </a:prstGeom>
        </p:spPr>
        <p:txBody>
          <a:bodyPr vert="horz" wrap="square" lIns="91440" tIns="45720" rIns="91440" bIns="45720" numCol="1" anchor="t" anchorCtr="0" compatLnSpc="1">
            <a:prstTxWarp prst="textNoShape">
              <a:avLst/>
            </a:prstTxWarp>
          </a:bodyPr>
          <a:lstStyle>
            <a:lvl1pPr algn="r">
              <a:defRPr sz="1200">
                <a:latin typeface="Calibri" panose="020F0502020204030204" pitchFamily="34" charset="0"/>
              </a:defRPr>
            </a:lvl1pPr>
          </a:lstStyle>
          <a:p>
            <a:fld id="{C59D76ED-0B13-8E48-95C1-D04E5E6B4F3C}" type="datetime1">
              <a:rPr lang="en-US" altLang="en-US"/>
              <a:pPr/>
              <a:t>11/20/2025</a:t>
            </a:fld>
            <a:endParaRPr lang="en-US" altLang="en-US"/>
          </a:p>
        </p:txBody>
      </p:sp>
      <p:sp>
        <p:nvSpPr>
          <p:cNvPr id="4" name="Slide Image Placeholder 3">
            <a:extLst>
              <a:ext uri="{FF2B5EF4-FFF2-40B4-BE49-F238E27FC236}">
                <a16:creationId xmlns:a16="http://schemas.microsoft.com/office/drawing/2014/main" id="{B54291CC-40FE-40EE-08BE-FB95BBEA5CF9}"/>
              </a:ext>
            </a:extLst>
          </p:cNvPr>
          <p:cNvSpPr>
            <a:spLocks noGrp="1" noRot="1" noChangeAspect="1"/>
          </p:cNvSpPr>
          <p:nvPr>
            <p:ph type="sldImg" idx="2"/>
          </p:nvPr>
        </p:nvSpPr>
        <p:spPr>
          <a:xfrm>
            <a:off x="3657600" y="3840163"/>
            <a:ext cx="25603200" cy="19202400"/>
          </a:xfrm>
          <a:prstGeom prst="rect">
            <a:avLst/>
          </a:prstGeom>
          <a:noFill/>
          <a:ln w="12700">
            <a:solidFill>
              <a:prstClr val="black"/>
            </a:solidFill>
          </a:ln>
        </p:spPr>
        <p:txBody>
          <a:bodyPr vert="horz" wrap="square" lIns="91440" tIns="45720" rIns="91440" bIns="45720" numCol="1" anchor="ctr" anchorCtr="0" compatLnSpc="1">
            <a:prstTxWarp prst="textNoShape">
              <a:avLst/>
            </a:prstTxWarp>
          </a:bodyPr>
          <a:lstStyle/>
          <a:p>
            <a:pPr lvl="0"/>
            <a:endParaRPr lang="en-US" noProof="0"/>
          </a:p>
        </p:txBody>
      </p:sp>
      <p:sp>
        <p:nvSpPr>
          <p:cNvPr id="5" name="Notes Placeholder 4">
            <a:extLst>
              <a:ext uri="{FF2B5EF4-FFF2-40B4-BE49-F238E27FC236}">
                <a16:creationId xmlns:a16="http://schemas.microsoft.com/office/drawing/2014/main" id="{12DE383B-2ACF-0462-C160-CC4154D7149C}"/>
              </a:ext>
            </a:extLst>
          </p:cNvPr>
          <p:cNvSpPr>
            <a:spLocks noGrp="1"/>
          </p:cNvSpPr>
          <p:nvPr>
            <p:ph type="body" sz="quarter" idx="3"/>
          </p:nvPr>
        </p:nvSpPr>
        <p:spPr>
          <a:xfrm>
            <a:off x="3292475" y="24323675"/>
            <a:ext cx="26333450" cy="23042563"/>
          </a:xfrm>
          <a:prstGeom prst="rect">
            <a:avLst/>
          </a:prstGeom>
        </p:spPr>
        <p:txBody>
          <a:bodyPr vert="horz" wrap="square" lIns="91440" tIns="45720" rIns="91440" bIns="45720" numCol="1" anchor="t" anchorCtr="0" compatLnSpc="1">
            <a:prstTxWarp prst="textNoShape">
              <a:avLst/>
            </a:prstTxWarp>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a:extLst>
              <a:ext uri="{FF2B5EF4-FFF2-40B4-BE49-F238E27FC236}">
                <a16:creationId xmlns:a16="http://schemas.microsoft.com/office/drawing/2014/main" id="{3CA1E974-77D7-5808-8400-2F0536208E5B}"/>
              </a:ext>
            </a:extLst>
          </p:cNvPr>
          <p:cNvSpPr>
            <a:spLocks noGrp="1"/>
          </p:cNvSpPr>
          <p:nvPr>
            <p:ph type="ftr" sz="quarter" idx="4"/>
          </p:nvPr>
        </p:nvSpPr>
        <p:spPr>
          <a:xfrm>
            <a:off x="0" y="48637825"/>
            <a:ext cx="14265275" cy="2559050"/>
          </a:xfrm>
          <a:prstGeom prst="rect">
            <a:avLst/>
          </a:prstGeom>
        </p:spPr>
        <p:txBody>
          <a:bodyPr vert="horz" wrap="square" lIns="91440" tIns="45720" rIns="91440" bIns="45720" numCol="1" anchor="b" anchorCtr="0" compatLnSpc="1">
            <a:prstTxWarp prst="textNoShape">
              <a:avLst/>
            </a:prstTxWarp>
          </a:bodyPr>
          <a:lstStyle>
            <a:lvl1pPr>
              <a:defRPr sz="1200">
                <a:latin typeface="Calibri"/>
                <a:ea typeface="ＭＳ Ｐゴシック" charset="0"/>
                <a:cs typeface="ＭＳ Ｐゴシック" charset="0"/>
              </a:defRPr>
            </a:lvl1pPr>
          </a:lstStyle>
          <a:p>
            <a:pPr>
              <a:defRPr/>
            </a:pPr>
            <a:endParaRPr lang="en-US"/>
          </a:p>
        </p:txBody>
      </p:sp>
      <p:sp>
        <p:nvSpPr>
          <p:cNvPr id="7" name="Slide Number Placeholder 6">
            <a:extLst>
              <a:ext uri="{FF2B5EF4-FFF2-40B4-BE49-F238E27FC236}">
                <a16:creationId xmlns:a16="http://schemas.microsoft.com/office/drawing/2014/main" id="{02445726-0523-B495-70C5-E9D359E6C8AE}"/>
              </a:ext>
            </a:extLst>
          </p:cNvPr>
          <p:cNvSpPr>
            <a:spLocks noGrp="1"/>
          </p:cNvSpPr>
          <p:nvPr>
            <p:ph type="sldNum" sz="quarter" idx="5"/>
          </p:nvPr>
        </p:nvSpPr>
        <p:spPr>
          <a:xfrm>
            <a:off x="18646775" y="48637825"/>
            <a:ext cx="14263688" cy="2559050"/>
          </a:xfrm>
          <a:prstGeom prst="rect">
            <a:avLst/>
          </a:prstGeom>
        </p:spPr>
        <p:txBody>
          <a:bodyPr vert="horz" wrap="square" lIns="91440" tIns="45720" rIns="91440" bIns="45720" numCol="1" anchor="b" anchorCtr="0" compatLnSpc="1">
            <a:prstTxWarp prst="textNoShape">
              <a:avLst/>
            </a:prstTxWarp>
          </a:bodyPr>
          <a:lstStyle>
            <a:lvl1pPr algn="r">
              <a:defRPr sz="1200">
                <a:latin typeface="Calibri" panose="020F0502020204030204" pitchFamily="34" charset="0"/>
              </a:defRPr>
            </a:lvl1pPr>
          </a:lstStyle>
          <a:p>
            <a:fld id="{A10B0FB6-6D1A-E64E-BA21-1213AE68C7E8}"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defTabSz="457200" rtl="0" eaLnBrk="0" fontAlgn="base" hangingPunct="0">
      <a:spcBef>
        <a:spcPct val="30000"/>
      </a:spcBef>
      <a:spcAft>
        <a:spcPct val="0"/>
      </a:spcAft>
      <a:defRPr sz="1200" kern="1200">
        <a:solidFill>
          <a:schemeClr val="tx1"/>
        </a:solidFill>
        <a:latin typeface="+mn-lt"/>
        <a:ea typeface="ＭＳ Ｐゴシック" pitchFamily="-111" charset="-128"/>
        <a:cs typeface="ＭＳ Ｐゴシック" pitchFamily="-111" charset="-128"/>
      </a:defRPr>
    </a:lvl1pPr>
    <a:lvl2pPr marL="457200" algn="l" defTabSz="457200" rtl="0" eaLnBrk="0" fontAlgn="base" hangingPunct="0">
      <a:spcBef>
        <a:spcPct val="30000"/>
      </a:spcBef>
      <a:spcAft>
        <a:spcPct val="0"/>
      </a:spcAft>
      <a:defRPr sz="1200" kern="1200">
        <a:solidFill>
          <a:schemeClr val="tx1"/>
        </a:solidFill>
        <a:latin typeface="+mn-lt"/>
        <a:ea typeface="ＭＳ Ｐゴシック" pitchFamily="-111" charset="-128"/>
        <a:cs typeface="ＭＳ Ｐゴシック" charset="0"/>
      </a:defRPr>
    </a:lvl2pPr>
    <a:lvl3pPr marL="914400" algn="l" defTabSz="457200" rtl="0" eaLnBrk="0" fontAlgn="base" hangingPunct="0">
      <a:spcBef>
        <a:spcPct val="30000"/>
      </a:spcBef>
      <a:spcAft>
        <a:spcPct val="0"/>
      </a:spcAft>
      <a:defRPr sz="1200" kern="1200">
        <a:solidFill>
          <a:schemeClr val="tx1"/>
        </a:solidFill>
        <a:latin typeface="+mn-lt"/>
        <a:ea typeface="ＭＳ Ｐゴシック" pitchFamily="-111" charset="-128"/>
        <a:cs typeface="ＭＳ Ｐゴシック" charset="0"/>
      </a:defRPr>
    </a:lvl3pPr>
    <a:lvl4pPr marL="1371600" algn="l" defTabSz="457200" rtl="0" eaLnBrk="0" fontAlgn="base" hangingPunct="0">
      <a:spcBef>
        <a:spcPct val="30000"/>
      </a:spcBef>
      <a:spcAft>
        <a:spcPct val="0"/>
      </a:spcAft>
      <a:defRPr sz="1200" kern="1200">
        <a:solidFill>
          <a:schemeClr val="tx1"/>
        </a:solidFill>
        <a:latin typeface="+mn-lt"/>
        <a:ea typeface="ＭＳ Ｐゴシック" pitchFamily="-111" charset="-128"/>
        <a:cs typeface="ＭＳ Ｐゴシック" charset="0"/>
      </a:defRPr>
    </a:lvl4pPr>
    <a:lvl5pPr marL="1828800" algn="l" defTabSz="457200" rtl="0" eaLnBrk="0" fontAlgn="base" hangingPunct="0">
      <a:spcBef>
        <a:spcPct val="30000"/>
      </a:spcBef>
      <a:spcAft>
        <a:spcPct val="0"/>
      </a:spcAft>
      <a:defRPr sz="1200" kern="1200">
        <a:solidFill>
          <a:schemeClr val="tx1"/>
        </a:solidFill>
        <a:latin typeface="+mn-lt"/>
        <a:ea typeface="ＭＳ Ｐゴシック" pitchFamily="-111" charset="-128"/>
        <a:cs typeface="ＭＳ Ｐゴシック" charset="0"/>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Slide Image Placeholder 1">
            <a:extLst>
              <a:ext uri="{FF2B5EF4-FFF2-40B4-BE49-F238E27FC236}">
                <a16:creationId xmlns:a16="http://schemas.microsoft.com/office/drawing/2014/main" id="{80C4016E-7E02-BF7E-585E-E2F3978A9E70}"/>
              </a:ext>
            </a:extLst>
          </p:cNvPr>
          <p:cNvSpPr>
            <a:spLocks noGrp="1" noRot="1" noChangeAspect="1"/>
          </p:cNvSpPr>
          <p:nvPr>
            <p:ph type="sldImg"/>
          </p:nvPr>
        </p:nvSpPr>
        <p:spPr bwMode="auto">
          <a:xfrm>
            <a:off x="3657600" y="3840163"/>
            <a:ext cx="25603200" cy="192024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362" name="Notes Placeholder 2">
            <a:extLst>
              <a:ext uri="{FF2B5EF4-FFF2-40B4-BE49-F238E27FC236}">
                <a16:creationId xmlns:a16="http://schemas.microsoft.com/office/drawing/2014/main" id="{32074B44-83F3-3174-8744-980A54FF6DC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en-US" sz="9600">
              <a:solidFill>
                <a:srgbClr val="000000"/>
              </a:solidFill>
              <a:ea typeface="ＭＳ Ｐゴシック" panose="020B0600070205080204" pitchFamily="34" charset="-128"/>
            </a:endParaRPr>
          </a:p>
        </p:txBody>
      </p:sp>
      <p:sp>
        <p:nvSpPr>
          <p:cNvPr id="15363" name="Slide Number Placeholder 3">
            <a:extLst>
              <a:ext uri="{FF2B5EF4-FFF2-40B4-BE49-F238E27FC236}">
                <a16:creationId xmlns:a16="http://schemas.microsoft.com/office/drawing/2014/main" id="{FEE2DBF1-2BAE-030A-B190-1F8350889621}"/>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a:solidFill>
                  <a:schemeClr val="tx1"/>
                </a:solidFill>
                <a:latin typeface="Helvetica" pitchFamily="2" charset="0"/>
                <a:ea typeface="ＭＳ Ｐゴシック" panose="020B0600070205080204" pitchFamily="34" charset="-128"/>
              </a:defRPr>
            </a:lvl1pPr>
            <a:lvl2pPr marL="742950" indent="-285750" eaLnBrk="0" hangingPunct="0">
              <a:defRPr sz="3200">
                <a:solidFill>
                  <a:schemeClr val="tx1"/>
                </a:solidFill>
                <a:latin typeface="Helvetica" pitchFamily="2" charset="0"/>
                <a:ea typeface="ＭＳ Ｐゴシック" panose="020B0600070205080204" pitchFamily="34" charset="-128"/>
              </a:defRPr>
            </a:lvl2pPr>
            <a:lvl3pPr marL="1143000" indent="-228600" eaLnBrk="0" hangingPunct="0">
              <a:defRPr sz="3200">
                <a:solidFill>
                  <a:schemeClr val="tx1"/>
                </a:solidFill>
                <a:latin typeface="Helvetica" pitchFamily="2" charset="0"/>
                <a:ea typeface="ＭＳ Ｐゴシック" panose="020B0600070205080204" pitchFamily="34" charset="-128"/>
              </a:defRPr>
            </a:lvl3pPr>
            <a:lvl4pPr marL="1600200" indent="-228600" eaLnBrk="0" hangingPunct="0">
              <a:defRPr sz="3200">
                <a:solidFill>
                  <a:schemeClr val="tx1"/>
                </a:solidFill>
                <a:latin typeface="Helvetica" pitchFamily="2" charset="0"/>
                <a:ea typeface="ＭＳ Ｐゴシック" panose="020B0600070205080204" pitchFamily="34" charset="-128"/>
              </a:defRPr>
            </a:lvl4pPr>
            <a:lvl5pPr marL="2057400" indent="-228600" eaLnBrk="0" hangingPunct="0">
              <a:defRPr sz="3200">
                <a:solidFill>
                  <a:schemeClr val="tx1"/>
                </a:solidFill>
                <a:latin typeface="Helvetica" pitchFamily="2" charset="0"/>
                <a:ea typeface="ＭＳ Ｐゴシック" panose="020B0600070205080204" pitchFamily="34" charset="-128"/>
              </a:defRPr>
            </a:lvl5pPr>
            <a:lvl6pPr marL="2514600" indent="-228600" eaLnBrk="0" fontAlgn="base" hangingPunct="0">
              <a:spcBef>
                <a:spcPct val="0"/>
              </a:spcBef>
              <a:spcAft>
                <a:spcPct val="0"/>
              </a:spcAft>
              <a:defRPr sz="3200">
                <a:solidFill>
                  <a:schemeClr val="tx1"/>
                </a:solidFill>
                <a:latin typeface="Helvetica" pitchFamily="2" charset="0"/>
                <a:ea typeface="ＭＳ Ｐゴシック" panose="020B0600070205080204" pitchFamily="34" charset="-128"/>
              </a:defRPr>
            </a:lvl6pPr>
            <a:lvl7pPr marL="2971800" indent="-228600" eaLnBrk="0" fontAlgn="base" hangingPunct="0">
              <a:spcBef>
                <a:spcPct val="0"/>
              </a:spcBef>
              <a:spcAft>
                <a:spcPct val="0"/>
              </a:spcAft>
              <a:defRPr sz="3200">
                <a:solidFill>
                  <a:schemeClr val="tx1"/>
                </a:solidFill>
                <a:latin typeface="Helvetica" pitchFamily="2" charset="0"/>
                <a:ea typeface="ＭＳ Ｐゴシック" panose="020B0600070205080204" pitchFamily="34" charset="-128"/>
              </a:defRPr>
            </a:lvl7pPr>
            <a:lvl8pPr marL="3429000" indent="-228600" eaLnBrk="0" fontAlgn="base" hangingPunct="0">
              <a:spcBef>
                <a:spcPct val="0"/>
              </a:spcBef>
              <a:spcAft>
                <a:spcPct val="0"/>
              </a:spcAft>
              <a:defRPr sz="3200">
                <a:solidFill>
                  <a:schemeClr val="tx1"/>
                </a:solidFill>
                <a:latin typeface="Helvetica" pitchFamily="2" charset="0"/>
                <a:ea typeface="ＭＳ Ｐゴシック" panose="020B0600070205080204" pitchFamily="34" charset="-128"/>
              </a:defRPr>
            </a:lvl8pPr>
            <a:lvl9pPr marL="3886200" indent="-228600" eaLnBrk="0" fontAlgn="base" hangingPunct="0">
              <a:spcBef>
                <a:spcPct val="0"/>
              </a:spcBef>
              <a:spcAft>
                <a:spcPct val="0"/>
              </a:spcAft>
              <a:defRPr sz="3200">
                <a:solidFill>
                  <a:schemeClr val="tx1"/>
                </a:solidFill>
                <a:latin typeface="Helvetica" pitchFamily="2" charset="0"/>
                <a:ea typeface="ＭＳ Ｐゴシック" panose="020B0600070205080204" pitchFamily="34" charset="-128"/>
              </a:defRPr>
            </a:lvl9pPr>
          </a:lstStyle>
          <a:p>
            <a:pPr eaLnBrk="1" hangingPunct="1"/>
            <a:fld id="{305E23D9-8A8A-8744-A46F-2BC06A586DEF}" type="slidenum">
              <a:rPr lang="en-US" altLang="en-US" sz="1200">
                <a:latin typeface="Calibri" panose="020F0502020204030204" pitchFamily="34" charset="0"/>
              </a:rPr>
              <a:pPr eaLnBrk="1" hangingPunct="1"/>
              <a:t>1</a:t>
            </a:fld>
            <a:endParaRPr lang="en-US" altLang="en-US" sz="1200">
              <a:latin typeface="Calibri" panose="020F0502020204030204"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91570" y="10226675"/>
            <a:ext cx="37308064" cy="7054850"/>
          </a:xfrm>
        </p:spPr>
        <p:txBody>
          <a:bodyPr/>
          <a:lstStyle/>
          <a:p>
            <a:r>
              <a:rPr lang="en-US"/>
              <a:t>Click to edit Master title style</a:t>
            </a:r>
          </a:p>
        </p:txBody>
      </p:sp>
      <p:sp>
        <p:nvSpPr>
          <p:cNvPr id="3" name="Subtitle 2"/>
          <p:cNvSpPr>
            <a:spLocks noGrp="1"/>
          </p:cNvSpPr>
          <p:nvPr>
            <p:ph type="subTitle" idx="1"/>
          </p:nvPr>
        </p:nvSpPr>
        <p:spPr>
          <a:xfrm>
            <a:off x="6583136" y="18653126"/>
            <a:ext cx="30724929" cy="8413750"/>
          </a:xfrm>
        </p:spPr>
        <p:txBody>
          <a:bodyPr/>
          <a:lstStyle>
            <a:lvl1pPr marL="0" indent="0" algn="ctr">
              <a:buNone/>
              <a:defRPr/>
            </a:lvl1pPr>
            <a:lvl2pPr marL="391866" indent="0" algn="ctr">
              <a:buNone/>
              <a:defRPr/>
            </a:lvl2pPr>
            <a:lvl3pPr marL="783732" indent="0" algn="ctr">
              <a:buNone/>
              <a:defRPr/>
            </a:lvl3pPr>
            <a:lvl4pPr marL="1175598" indent="0" algn="ctr">
              <a:buNone/>
              <a:defRPr/>
            </a:lvl4pPr>
            <a:lvl5pPr marL="1567464" indent="0" algn="ctr">
              <a:buNone/>
              <a:defRPr/>
            </a:lvl5pPr>
            <a:lvl6pPr marL="1959331" indent="0" algn="ctr">
              <a:buNone/>
              <a:defRPr/>
            </a:lvl6pPr>
            <a:lvl7pPr marL="2351197" indent="0" algn="ctr">
              <a:buNone/>
              <a:defRPr/>
            </a:lvl7pPr>
            <a:lvl8pPr marL="2743063" indent="0" algn="ctr">
              <a:buNone/>
              <a:defRPr/>
            </a:lvl8pPr>
            <a:lvl9pPr marL="3134929"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E47FA77-3320-6816-DD9E-CA5861AF581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BE07E52-070B-78DD-460E-B7A52EB0C6F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7F9742F-419F-3A20-B414-A4C6AA4DD6A2}"/>
              </a:ext>
            </a:extLst>
          </p:cNvPr>
          <p:cNvSpPr>
            <a:spLocks noGrp="1" noChangeArrowheads="1"/>
          </p:cNvSpPr>
          <p:nvPr>
            <p:ph type="sldNum" sz="quarter" idx="12"/>
          </p:nvPr>
        </p:nvSpPr>
        <p:spPr>
          <a:ln/>
        </p:spPr>
        <p:txBody>
          <a:bodyPr/>
          <a:lstStyle>
            <a:lvl1pPr>
              <a:defRPr/>
            </a:lvl1pPr>
          </a:lstStyle>
          <a:p>
            <a:fld id="{AE8FCE80-06FD-F947-AC9E-74B361E2DFAB}" type="slidenum">
              <a:rPr lang="en-US" altLang="en-US"/>
              <a:pPr/>
              <a:t>‹#›</a:t>
            </a:fld>
            <a:endParaRPr lang="en-US" altLang="en-US"/>
          </a:p>
        </p:txBody>
      </p:sp>
    </p:spTree>
    <p:extLst>
      <p:ext uri="{BB962C8B-B14F-4D97-AF65-F5344CB8AC3E}">
        <p14:creationId xmlns:p14="http://schemas.microsoft.com/office/powerpoint/2010/main" val="29034727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25E8B19-0584-ACE4-5683-DE11DD48D33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48A45F6-8414-A6A6-2B1E-2BA95C32947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4409D727-C5F0-8345-CD42-F36632CC8C0A}"/>
              </a:ext>
            </a:extLst>
          </p:cNvPr>
          <p:cNvSpPr>
            <a:spLocks noGrp="1" noChangeArrowheads="1"/>
          </p:cNvSpPr>
          <p:nvPr>
            <p:ph type="sldNum" sz="quarter" idx="12"/>
          </p:nvPr>
        </p:nvSpPr>
        <p:spPr>
          <a:ln/>
        </p:spPr>
        <p:txBody>
          <a:bodyPr/>
          <a:lstStyle>
            <a:lvl1pPr>
              <a:defRPr/>
            </a:lvl1pPr>
          </a:lstStyle>
          <a:p>
            <a:fld id="{7A826921-3C78-0E4A-B9A7-99511736FD19}" type="slidenum">
              <a:rPr lang="en-US" altLang="en-US"/>
              <a:pPr/>
              <a:t>‹#›</a:t>
            </a:fld>
            <a:endParaRPr lang="en-US" altLang="en-US"/>
          </a:p>
        </p:txBody>
      </p:sp>
    </p:spTree>
    <p:extLst>
      <p:ext uri="{BB962C8B-B14F-4D97-AF65-F5344CB8AC3E}">
        <p14:creationId xmlns:p14="http://schemas.microsoft.com/office/powerpoint/2010/main" val="3623984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273298" y="2925763"/>
            <a:ext cx="9326336" cy="263350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291568" y="2925763"/>
            <a:ext cx="27851100" cy="263350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7CA7B812-0D7F-4753-B7D0-A9B53C2E13D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F13F17A8-B525-1D15-AE59-0836A2E1740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59F06A5-D88E-1636-B820-B8CC0005E8DB}"/>
              </a:ext>
            </a:extLst>
          </p:cNvPr>
          <p:cNvSpPr>
            <a:spLocks noGrp="1" noChangeArrowheads="1"/>
          </p:cNvSpPr>
          <p:nvPr>
            <p:ph type="sldNum" sz="quarter" idx="12"/>
          </p:nvPr>
        </p:nvSpPr>
        <p:spPr>
          <a:ln/>
        </p:spPr>
        <p:txBody>
          <a:bodyPr/>
          <a:lstStyle>
            <a:lvl1pPr>
              <a:defRPr/>
            </a:lvl1pPr>
          </a:lstStyle>
          <a:p>
            <a:fld id="{1B032435-5833-8243-B441-32925D841BE7}" type="slidenum">
              <a:rPr lang="en-US" altLang="en-US"/>
              <a:pPr/>
              <a:t>‹#›</a:t>
            </a:fld>
            <a:endParaRPr lang="en-US" altLang="en-US"/>
          </a:p>
        </p:txBody>
      </p:sp>
    </p:spTree>
    <p:extLst>
      <p:ext uri="{BB962C8B-B14F-4D97-AF65-F5344CB8AC3E}">
        <p14:creationId xmlns:p14="http://schemas.microsoft.com/office/powerpoint/2010/main" val="23063474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76926144-C9A6-C6E9-A7C4-E265C74494E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D96CE93-F9B4-44C0-03ED-9053C6D949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2C1B96A-B5A9-5D2A-9668-36B04A629B16}"/>
              </a:ext>
            </a:extLst>
          </p:cNvPr>
          <p:cNvSpPr>
            <a:spLocks noGrp="1" noChangeArrowheads="1"/>
          </p:cNvSpPr>
          <p:nvPr>
            <p:ph type="sldNum" sz="quarter" idx="12"/>
          </p:nvPr>
        </p:nvSpPr>
        <p:spPr>
          <a:ln/>
        </p:spPr>
        <p:txBody>
          <a:bodyPr/>
          <a:lstStyle>
            <a:lvl1pPr>
              <a:defRPr/>
            </a:lvl1pPr>
          </a:lstStyle>
          <a:p>
            <a:fld id="{1E6D51AF-6A7F-6348-AEBB-DC6D62E7EEF0}" type="slidenum">
              <a:rPr lang="en-US" altLang="en-US"/>
              <a:pPr/>
              <a:t>‹#›</a:t>
            </a:fld>
            <a:endParaRPr lang="en-US" altLang="en-US"/>
          </a:p>
        </p:txBody>
      </p:sp>
    </p:spTree>
    <p:extLst>
      <p:ext uri="{BB962C8B-B14F-4D97-AF65-F5344CB8AC3E}">
        <p14:creationId xmlns:p14="http://schemas.microsoft.com/office/powerpoint/2010/main" val="12112668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467101" y="21153439"/>
            <a:ext cx="37308064" cy="6537325"/>
          </a:xfrm>
        </p:spPr>
        <p:txBody>
          <a:bodyPr anchor="t"/>
          <a:lstStyle>
            <a:lvl1pPr algn="l">
              <a:defRPr sz="3428" b="1" cap="all"/>
            </a:lvl1pPr>
          </a:lstStyle>
          <a:p>
            <a:r>
              <a:rPr lang="en-US"/>
              <a:t>Click to edit Master title style</a:t>
            </a:r>
          </a:p>
        </p:txBody>
      </p:sp>
      <p:sp>
        <p:nvSpPr>
          <p:cNvPr id="3" name="Text Placeholder 2"/>
          <p:cNvSpPr>
            <a:spLocks noGrp="1"/>
          </p:cNvSpPr>
          <p:nvPr>
            <p:ph type="body" idx="1"/>
          </p:nvPr>
        </p:nvSpPr>
        <p:spPr>
          <a:xfrm>
            <a:off x="3467101" y="13952539"/>
            <a:ext cx="37308064" cy="7200900"/>
          </a:xfrm>
        </p:spPr>
        <p:txBody>
          <a:bodyPr anchor="b"/>
          <a:lstStyle>
            <a:lvl1pPr marL="0" indent="0">
              <a:buNone/>
              <a:defRPr sz="1714"/>
            </a:lvl1pPr>
            <a:lvl2pPr marL="391866" indent="0">
              <a:buNone/>
              <a:defRPr sz="1543"/>
            </a:lvl2pPr>
            <a:lvl3pPr marL="783732" indent="0">
              <a:buNone/>
              <a:defRPr sz="1371"/>
            </a:lvl3pPr>
            <a:lvl4pPr marL="1175598" indent="0">
              <a:buNone/>
              <a:defRPr sz="1200"/>
            </a:lvl4pPr>
            <a:lvl5pPr marL="1567464" indent="0">
              <a:buNone/>
              <a:defRPr sz="1200"/>
            </a:lvl5pPr>
            <a:lvl6pPr marL="1959331" indent="0">
              <a:buNone/>
              <a:defRPr sz="1200"/>
            </a:lvl6pPr>
            <a:lvl7pPr marL="2351197" indent="0">
              <a:buNone/>
              <a:defRPr sz="1200"/>
            </a:lvl7pPr>
            <a:lvl8pPr marL="2743063" indent="0">
              <a:buNone/>
              <a:defRPr sz="1200"/>
            </a:lvl8pPr>
            <a:lvl9pPr marL="3134929" indent="0">
              <a:buNone/>
              <a:defRPr sz="1200"/>
            </a:lvl9pPr>
          </a:lstStyle>
          <a:p>
            <a:pPr lvl="0"/>
            <a:r>
              <a:rPr lang="en-US"/>
              <a:t>Click to edit Master text styles</a:t>
            </a:r>
          </a:p>
        </p:txBody>
      </p:sp>
      <p:sp>
        <p:nvSpPr>
          <p:cNvPr id="4" name="Rectangle 4">
            <a:extLst>
              <a:ext uri="{FF2B5EF4-FFF2-40B4-BE49-F238E27FC236}">
                <a16:creationId xmlns:a16="http://schemas.microsoft.com/office/drawing/2014/main" id="{DB05D977-56DC-69DD-23AF-4ABF5DD4109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22F961F-A46C-8EDB-9B2E-082B353F67A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B8AD259-0697-D60D-E116-59C5B30EE5BD}"/>
              </a:ext>
            </a:extLst>
          </p:cNvPr>
          <p:cNvSpPr>
            <a:spLocks noGrp="1" noChangeArrowheads="1"/>
          </p:cNvSpPr>
          <p:nvPr>
            <p:ph type="sldNum" sz="quarter" idx="12"/>
          </p:nvPr>
        </p:nvSpPr>
        <p:spPr>
          <a:ln/>
        </p:spPr>
        <p:txBody>
          <a:bodyPr/>
          <a:lstStyle>
            <a:lvl1pPr>
              <a:defRPr/>
            </a:lvl1pPr>
          </a:lstStyle>
          <a:p>
            <a:fld id="{EC2CA73A-CD60-BA44-8592-EF34EDBC8827}" type="slidenum">
              <a:rPr lang="en-US" altLang="en-US"/>
              <a:pPr/>
              <a:t>‹#›</a:t>
            </a:fld>
            <a:endParaRPr lang="en-US" altLang="en-US"/>
          </a:p>
        </p:txBody>
      </p:sp>
    </p:spTree>
    <p:extLst>
      <p:ext uri="{BB962C8B-B14F-4D97-AF65-F5344CB8AC3E}">
        <p14:creationId xmlns:p14="http://schemas.microsoft.com/office/powerpoint/2010/main" val="91865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291570" y="9510714"/>
            <a:ext cx="18588717" cy="19750087"/>
          </a:xfrm>
        </p:spPr>
        <p:txBody>
          <a:bodyPr/>
          <a:lstStyle>
            <a:lvl1pPr>
              <a:defRPr sz="2400"/>
            </a:lvl1pPr>
            <a:lvl2pPr>
              <a:defRPr sz="2057"/>
            </a:lvl2pPr>
            <a:lvl3pPr>
              <a:defRPr sz="1714"/>
            </a:lvl3pPr>
            <a:lvl4pPr>
              <a:defRPr sz="1543"/>
            </a:lvl4pPr>
            <a:lvl5pPr>
              <a:defRPr sz="1543"/>
            </a:lvl5pPr>
            <a:lvl6pPr>
              <a:defRPr sz="1543"/>
            </a:lvl6pPr>
            <a:lvl7pPr>
              <a:defRPr sz="1543"/>
            </a:lvl7pPr>
            <a:lvl8pPr>
              <a:defRPr sz="1543"/>
            </a:lvl8pPr>
            <a:lvl9pPr>
              <a:defRPr sz="154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22010914" y="9510714"/>
            <a:ext cx="18588718" cy="19750087"/>
          </a:xfrm>
        </p:spPr>
        <p:txBody>
          <a:bodyPr/>
          <a:lstStyle>
            <a:lvl1pPr>
              <a:defRPr sz="2400"/>
            </a:lvl1pPr>
            <a:lvl2pPr>
              <a:defRPr sz="2057"/>
            </a:lvl2pPr>
            <a:lvl3pPr>
              <a:defRPr sz="1714"/>
            </a:lvl3pPr>
            <a:lvl4pPr>
              <a:defRPr sz="1543"/>
            </a:lvl4pPr>
            <a:lvl5pPr>
              <a:defRPr sz="1543"/>
            </a:lvl5pPr>
            <a:lvl6pPr>
              <a:defRPr sz="1543"/>
            </a:lvl6pPr>
            <a:lvl7pPr>
              <a:defRPr sz="1543"/>
            </a:lvl7pPr>
            <a:lvl8pPr>
              <a:defRPr sz="1543"/>
            </a:lvl8pPr>
            <a:lvl9pPr>
              <a:defRPr sz="154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734BB650-43DB-52ED-0C10-79A8B43C6993}"/>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0EFE034-2CF5-FED6-F223-CD5B7D269BB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FC1F0E23-8E4D-171B-5943-82666F547623}"/>
              </a:ext>
            </a:extLst>
          </p:cNvPr>
          <p:cNvSpPr>
            <a:spLocks noGrp="1" noChangeArrowheads="1"/>
          </p:cNvSpPr>
          <p:nvPr>
            <p:ph type="sldNum" sz="quarter" idx="12"/>
          </p:nvPr>
        </p:nvSpPr>
        <p:spPr>
          <a:ln/>
        </p:spPr>
        <p:txBody>
          <a:bodyPr/>
          <a:lstStyle>
            <a:lvl1pPr>
              <a:defRPr/>
            </a:lvl1pPr>
          </a:lstStyle>
          <a:p>
            <a:fld id="{1E3AB204-B9C2-CD44-A158-5074E941652E}" type="slidenum">
              <a:rPr lang="en-US" altLang="en-US"/>
              <a:pPr/>
              <a:t>‹#›</a:t>
            </a:fld>
            <a:endParaRPr lang="en-US" altLang="en-US"/>
          </a:p>
        </p:txBody>
      </p:sp>
    </p:spTree>
    <p:extLst>
      <p:ext uri="{BB962C8B-B14F-4D97-AF65-F5344CB8AC3E}">
        <p14:creationId xmlns:p14="http://schemas.microsoft.com/office/powerpoint/2010/main" val="33705341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194834" y="1317625"/>
            <a:ext cx="39501536" cy="54864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2194833" y="7369176"/>
            <a:ext cx="19392900" cy="3070225"/>
          </a:xfrm>
        </p:spPr>
        <p:txBody>
          <a:bodyPr anchor="b"/>
          <a:lstStyle>
            <a:lvl1pPr marL="0" indent="0">
              <a:buNone/>
              <a:defRPr sz="2057" b="1"/>
            </a:lvl1pPr>
            <a:lvl2pPr marL="391866" indent="0">
              <a:buNone/>
              <a:defRPr sz="1714" b="1"/>
            </a:lvl2pPr>
            <a:lvl3pPr marL="783732" indent="0">
              <a:buNone/>
              <a:defRPr sz="1543" b="1"/>
            </a:lvl3pPr>
            <a:lvl4pPr marL="1175598" indent="0">
              <a:buNone/>
              <a:defRPr sz="1371" b="1"/>
            </a:lvl4pPr>
            <a:lvl5pPr marL="1567464" indent="0">
              <a:buNone/>
              <a:defRPr sz="1371" b="1"/>
            </a:lvl5pPr>
            <a:lvl6pPr marL="1959331" indent="0">
              <a:buNone/>
              <a:defRPr sz="1371" b="1"/>
            </a:lvl6pPr>
            <a:lvl7pPr marL="2351197" indent="0">
              <a:buNone/>
              <a:defRPr sz="1371" b="1"/>
            </a:lvl7pPr>
            <a:lvl8pPr marL="2743063" indent="0">
              <a:buNone/>
              <a:defRPr sz="1371" b="1"/>
            </a:lvl8pPr>
            <a:lvl9pPr marL="3134929" indent="0">
              <a:buNone/>
              <a:defRPr sz="1371" b="1"/>
            </a:lvl9pPr>
          </a:lstStyle>
          <a:p>
            <a:pPr lvl="0"/>
            <a:r>
              <a:rPr lang="en-US"/>
              <a:t>Click to edit Master text styles</a:t>
            </a:r>
          </a:p>
        </p:txBody>
      </p:sp>
      <p:sp>
        <p:nvSpPr>
          <p:cNvPr id="4" name="Content Placeholder 3"/>
          <p:cNvSpPr>
            <a:spLocks noGrp="1"/>
          </p:cNvSpPr>
          <p:nvPr>
            <p:ph sz="half" idx="2"/>
          </p:nvPr>
        </p:nvSpPr>
        <p:spPr>
          <a:xfrm>
            <a:off x="2194833" y="10439401"/>
            <a:ext cx="19392900" cy="18965863"/>
          </a:xfrm>
        </p:spPr>
        <p:txBody>
          <a:bodyPr/>
          <a:lstStyle>
            <a:lvl1pPr>
              <a:defRPr sz="2057"/>
            </a:lvl1pPr>
            <a:lvl2pPr>
              <a:defRPr sz="1714"/>
            </a:lvl2pPr>
            <a:lvl3pPr>
              <a:defRPr sz="1543"/>
            </a:lvl3pPr>
            <a:lvl4pPr>
              <a:defRPr sz="1371"/>
            </a:lvl4pPr>
            <a:lvl5pPr>
              <a:defRPr sz="1371"/>
            </a:lvl5pPr>
            <a:lvl6pPr>
              <a:defRPr sz="1371"/>
            </a:lvl6pPr>
            <a:lvl7pPr>
              <a:defRPr sz="1371"/>
            </a:lvl7pPr>
            <a:lvl8pPr>
              <a:defRPr sz="1371"/>
            </a:lvl8pPr>
            <a:lvl9pPr>
              <a:defRPr sz="1371"/>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22296664" y="7369176"/>
            <a:ext cx="19399704" cy="3070225"/>
          </a:xfrm>
        </p:spPr>
        <p:txBody>
          <a:bodyPr anchor="b"/>
          <a:lstStyle>
            <a:lvl1pPr marL="0" indent="0">
              <a:buNone/>
              <a:defRPr sz="2057" b="1"/>
            </a:lvl1pPr>
            <a:lvl2pPr marL="391866" indent="0">
              <a:buNone/>
              <a:defRPr sz="1714" b="1"/>
            </a:lvl2pPr>
            <a:lvl3pPr marL="783732" indent="0">
              <a:buNone/>
              <a:defRPr sz="1543" b="1"/>
            </a:lvl3pPr>
            <a:lvl4pPr marL="1175598" indent="0">
              <a:buNone/>
              <a:defRPr sz="1371" b="1"/>
            </a:lvl4pPr>
            <a:lvl5pPr marL="1567464" indent="0">
              <a:buNone/>
              <a:defRPr sz="1371" b="1"/>
            </a:lvl5pPr>
            <a:lvl6pPr marL="1959331" indent="0">
              <a:buNone/>
              <a:defRPr sz="1371" b="1"/>
            </a:lvl6pPr>
            <a:lvl7pPr marL="2351197" indent="0">
              <a:buNone/>
              <a:defRPr sz="1371" b="1"/>
            </a:lvl7pPr>
            <a:lvl8pPr marL="2743063" indent="0">
              <a:buNone/>
              <a:defRPr sz="1371" b="1"/>
            </a:lvl8pPr>
            <a:lvl9pPr marL="3134929" indent="0">
              <a:buNone/>
              <a:defRPr sz="1371" b="1"/>
            </a:lvl9pPr>
          </a:lstStyle>
          <a:p>
            <a:pPr lvl="0"/>
            <a:r>
              <a:rPr lang="en-US"/>
              <a:t>Click to edit Master text styles</a:t>
            </a:r>
          </a:p>
        </p:txBody>
      </p:sp>
      <p:sp>
        <p:nvSpPr>
          <p:cNvPr id="6" name="Content Placeholder 5"/>
          <p:cNvSpPr>
            <a:spLocks noGrp="1"/>
          </p:cNvSpPr>
          <p:nvPr>
            <p:ph sz="quarter" idx="4"/>
          </p:nvPr>
        </p:nvSpPr>
        <p:spPr>
          <a:xfrm>
            <a:off x="22296664" y="10439401"/>
            <a:ext cx="19399704" cy="18965863"/>
          </a:xfrm>
        </p:spPr>
        <p:txBody>
          <a:bodyPr/>
          <a:lstStyle>
            <a:lvl1pPr>
              <a:defRPr sz="2057"/>
            </a:lvl1pPr>
            <a:lvl2pPr>
              <a:defRPr sz="1714"/>
            </a:lvl2pPr>
            <a:lvl3pPr>
              <a:defRPr sz="1543"/>
            </a:lvl3pPr>
            <a:lvl4pPr>
              <a:defRPr sz="1371"/>
            </a:lvl4pPr>
            <a:lvl5pPr>
              <a:defRPr sz="1371"/>
            </a:lvl5pPr>
            <a:lvl6pPr>
              <a:defRPr sz="1371"/>
            </a:lvl6pPr>
            <a:lvl7pPr>
              <a:defRPr sz="1371"/>
            </a:lvl7pPr>
            <a:lvl8pPr>
              <a:defRPr sz="1371"/>
            </a:lvl8pPr>
            <a:lvl9pPr>
              <a:defRPr sz="1371"/>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16FC37D7-E65C-0361-E617-9EBB53D2EBE6}"/>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330AFFB6-BE3B-D8A7-2BCA-DFB72A44038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452525B-664A-B5B4-8744-C1350804ECAD}"/>
              </a:ext>
            </a:extLst>
          </p:cNvPr>
          <p:cNvSpPr>
            <a:spLocks noGrp="1" noChangeArrowheads="1"/>
          </p:cNvSpPr>
          <p:nvPr>
            <p:ph type="sldNum" sz="quarter" idx="12"/>
          </p:nvPr>
        </p:nvSpPr>
        <p:spPr>
          <a:ln/>
        </p:spPr>
        <p:txBody>
          <a:bodyPr/>
          <a:lstStyle>
            <a:lvl1pPr>
              <a:defRPr/>
            </a:lvl1pPr>
          </a:lstStyle>
          <a:p>
            <a:fld id="{CA73CD3B-35F2-7C4E-AFF6-AEF1DE5A3DEC}" type="slidenum">
              <a:rPr lang="en-US" altLang="en-US"/>
              <a:pPr/>
              <a:t>‹#›</a:t>
            </a:fld>
            <a:endParaRPr lang="en-US" altLang="en-US"/>
          </a:p>
        </p:txBody>
      </p:sp>
    </p:spTree>
    <p:extLst>
      <p:ext uri="{BB962C8B-B14F-4D97-AF65-F5344CB8AC3E}">
        <p14:creationId xmlns:p14="http://schemas.microsoft.com/office/powerpoint/2010/main" val="38620036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B9B7D81-6081-CEE9-DB96-92E675C15F0D}"/>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0E1B8A8C-F412-DB46-C7FC-2C68375289A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EAFD3E47-45E6-499A-7E2D-48EE319A509D}"/>
              </a:ext>
            </a:extLst>
          </p:cNvPr>
          <p:cNvSpPr>
            <a:spLocks noGrp="1" noChangeArrowheads="1"/>
          </p:cNvSpPr>
          <p:nvPr>
            <p:ph type="sldNum" sz="quarter" idx="12"/>
          </p:nvPr>
        </p:nvSpPr>
        <p:spPr>
          <a:ln/>
        </p:spPr>
        <p:txBody>
          <a:bodyPr/>
          <a:lstStyle>
            <a:lvl1pPr>
              <a:defRPr/>
            </a:lvl1pPr>
          </a:lstStyle>
          <a:p>
            <a:fld id="{7CCFFC70-1A3A-C34E-BC1F-2509DDC4E201}" type="slidenum">
              <a:rPr lang="en-US" altLang="en-US"/>
              <a:pPr/>
              <a:t>‹#›</a:t>
            </a:fld>
            <a:endParaRPr lang="en-US" altLang="en-US"/>
          </a:p>
        </p:txBody>
      </p:sp>
    </p:spTree>
    <p:extLst>
      <p:ext uri="{BB962C8B-B14F-4D97-AF65-F5344CB8AC3E}">
        <p14:creationId xmlns:p14="http://schemas.microsoft.com/office/powerpoint/2010/main" val="31074887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675BF15E-A02D-D6D3-5D44-BA772F1C5F8F}"/>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5ED63330-9206-58AE-7A13-2431C787AD6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38C50FB4-67AD-23CB-7AD9-60646E2EA066}"/>
              </a:ext>
            </a:extLst>
          </p:cNvPr>
          <p:cNvSpPr>
            <a:spLocks noGrp="1" noChangeArrowheads="1"/>
          </p:cNvSpPr>
          <p:nvPr>
            <p:ph type="sldNum" sz="quarter" idx="12"/>
          </p:nvPr>
        </p:nvSpPr>
        <p:spPr>
          <a:ln/>
        </p:spPr>
        <p:txBody>
          <a:bodyPr/>
          <a:lstStyle>
            <a:lvl1pPr>
              <a:defRPr/>
            </a:lvl1pPr>
          </a:lstStyle>
          <a:p>
            <a:fld id="{2CBBE57B-8E99-9E43-A42C-815F4273A36C}" type="slidenum">
              <a:rPr lang="en-US" altLang="en-US"/>
              <a:pPr/>
              <a:t>‹#›</a:t>
            </a:fld>
            <a:endParaRPr lang="en-US" altLang="en-US"/>
          </a:p>
        </p:txBody>
      </p:sp>
    </p:spTree>
    <p:extLst>
      <p:ext uri="{BB962C8B-B14F-4D97-AF65-F5344CB8AC3E}">
        <p14:creationId xmlns:p14="http://schemas.microsoft.com/office/powerpoint/2010/main" val="36940201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94833" y="1311275"/>
            <a:ext cx="14439900" cy="5576888"/>
          </a:xfrm>
        </p:spPr>
        <p:txBody>
          <a:bodyPr anchor="b"/>
          <a:lstStyle>
            <a:lvl1pPr algn="l">
              <a:defRPr sz="1714" b="1"/>
            </a:lvl1pPr>
          </a:lstStyle>
          <a:p>
            <a:r>
              <a:rPr lang="en-US"/>
              <a:t>Click to edit Master title style</a:t>
            </a:r>
          </a:p>
        </p:txBody>
      </p:sp>
      <p:sp>
        <p:nvSpPr>
          <p:cNvPr id="3" name="Content Placeholder 2"/>
          <p:cNvSpPr>
            <a:spLocks noGrp="1"/>
          </p:cNvSpPr>
          <p:nvPr>
            <p:ph idx="1"/>
          </p:nvPr>
        </p:nvSpPr>
        <p:spPr>
          <a:xfrm>
            <a:off x="17159968" y="1311276"/>
            <a:ext cx="24536400" cy="28093988"/>
          </a:xfrm>
        </p:spPr>
        <p:txBody>
          <a:bodyPr/>
          <a:lstStyle>
            <a:lvl1pPr>
              <a:defRPr sz="2743"/>
            </a:lvl1pPr>
            <a:lvl2pPr>
              <a:defRPr sz="2400"/>
            </a:lvl2pPr>
            <a:lvl3pPr>
              <a:defRPr sz="2057"/>
            </a:lvl3pPr>
            <a:lvl4pPr>
              <a:defRPr sz="1714"/>
            </a:lvl4pPr>
            <a:lvl5pPr>
              <a:defRPr sz="1714"/>
            </a:lvl5pPr>
            <a:lvl6pPr>
              <a:defRPr sz="1714"/>
            </a:lvl6pPr>
            <a:lvl7pPr>
              <a:defRPr sz="1714"/>
            </a:lvl7pPr>
            <a:lvl8pPr>
              <a:defRPr sz="1714"/>
            </a:lvl8pPr>
            <a:lvl9pPr>
              <a:defRPr sz="1714"/>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2194833" y="6888163"/>
            <a:ext cx="14439900" cy="22517100"/>
          </a:xfrm>
        </p:spPr>
        <p:txBody>
          <a:bodyPr/>
          <a:lstStyle>
            <a:lvl1pPr marL="0" indent="0">
              <a:buNone/>
              <a:defRPr sz="1200"/>
            </a:lvl1pPr>
            <a:lvl2pPr marL="391866" indent="0">
              <a:buNone/>
              <a:defRPr sz="1029"/>
            </a:lvl2pPr>
            <a:lvl3pPr marL="783732" indent="0">
              <a:buNone/>
              <a:defRPr sz="857"/>
            </a:lvl3pPr>
            <a:lvl4pPr marL="1175598" indent="0">
              <a:buNone/>
              <a:defRPr sz="771"/>
            </a:lvl4pPr>
            <a:lvl5pPr marL="1567464" indent="0">
              <a:buNone/>
              <a:defRPr sz="771"/>
            </a:lvl5pPr>
            <a:lvl6pPr marL="1959331" indent="0">
              <a:buNone/>
              <a:defRPr sz="771"/>
            </a:lvl6pPr>
            <a:lvl7pPr marL="2351197" indent="0">
              <a:buNone/>
              <a:defRPr sz="771"/>
            </a:lvl7pPr>
            <a:lvl8pPr marL="2743063" indent="0">
              <a:buNone/>
              <a:defRPr sz="771"/>
            </a:lvl8pPr>
            <a:lvl9pPr marL="3134929" indent="0">
              <a:buNone/>
              <a:defRPr sz="771"/>
            </a:lvl9pPr>
          </a:lstStyle>
          <a:p>
            <a:pPr lvl="0"/>
            <a:r>
              <a:rPr lang="en-US"/>
              <a:t>Click to edit Master text styles</a:t>
            </a:r>
          </a:p>
        </p:txBody>
      </p:sp>
      <p:sp>
        <p:nvSpPr>
          <p:cNvPr id="5" name="Rectangle 4">
            <a:extLst>
              <a:ext uri="{FF2B5EF4-FFF2-40B4-BE49-F238E27FC236}">
                <a16:creationId xmlns:a16="http://schemas.microsoft.com/office/drawing/2014/main" id="{1A84B672-86A2-42B1-02F8-0AAF71EF854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A3CBAB7D-4FA3-2121-7943-6FE92D58E5B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53E07F56-EA4E-3C16-352A-704699CF2FE1}"/>
              </a:ext>
            </a:extLst>
          </p:cNvPr>
          <p:cNvSpPr>
            <a:spLocks noGrp="1" noChangeArrowheads="1"/>
          </p:cNvSpPr>
          <p:nvPr>
            <p:ph type="sldNum" sz="quarter" idx="12"/>
          </p:nvPr>
        </p:nvSpPr>
        <p:spPr>
          <a:ln/>
        </p:spPr>
        <p:txBody>
          <a:bodyPr/>
          <a:lstStyle>
            <a:lvl1pPr>
              <a:defRPr/>
            </a:lvl1pPr>
          </a:lstStyle>
          <a:p>
            <a:fld id="{CC3CD7FB-53C1-564F-9ED9-A85E7CA12F9D}" type="slidenum">
              <a:rPr lang="en-US" altLang="en-US"/>
              <a:pPr/>
              <a:t>‹#›</a:t>
            </a:fld>
            <a:endParaRPr lang="en-US" altLang="en-US"/>
          </a:p>
        </p:txBody>
      </p:sp>
    </p:spTree>
    <p:extLst>
      <p:ext uri="{BB962C8B-B14F-4D97-AF65-F5344CB8AC3E}">
        <p14:creationId xmlns:p14="http://schemas.microsoft.com/office/powerpoint/2010/main" val="10780396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02437" y="23042563"/>
            <a:ext cx="26335264" cy="2720975"/>
          </a:xfrm>
        </p:spPr>
        <p:txBody>
          <a:bodyPr anchor="b"/>
          <a:lstStyle>
            <a:lvl1pPr algn="l">
              <a:defRPr sz="1714" b="1"/>
            </a:lvl1pPr>
          </a:lstStyle>
          <a:p>
            <a:r>
              <a:rPr lang="en-US"/>
              <a:t>Click to edit Master title style</a:t>
            </a:r>
          </a:p>
        </p:txBody>
      </p:sp>
      <p:sp>
        <p:nvSpPr>
          <p:cNvPr id="3" name="Picture Placeholder 2"/>
          <p:cNvSpPr>
            <a:spLocks noGrp="1"/>
          </p:cNvSpPr>
          <p:nvPr>
            <p:ph type="pic" idx="1"/>
          </p:nvPr>
        </p:nvSpPr>
        <p:spPr>
          <a:xfrm>
            <a:off x="8602437" y="2941639"/>
            <a:ext cx="26335264" cy="19750087"/>
          </a:xfrm>
        </p:spPr>
        <p:txBody>
          <a:bodyPr/>
          <a:lstStyle>
            <a:lvl1pPr marL="0" indent="0">
              <a:buNone/>
              <a:defRPr sz="2743"/>
            </a:lvl1pPr>
            <a:lvl2pPr marL="391866" indent="0">
              <a:buNone/>
              <a:defRPr sz="2400"/>
            </a:lvl2pPr>
            <a:lvl3pPr marL="783732" indent="0">
              <a:buNone/>
              <a:defRPr sz="2057"/>
            </a:lvl3pPr>
            <a:lvl4pPr marL="1175598" indent="0">
              <a:buNone/>
              <a:defRPr sz="1714"/>
            </a:lvl4pPr>
            <a:lvl5pPr marL="1567464" indent="0">
              <a:buNone/>
              <a:defRPr sz="1714"/>
            </a:lvl5pPr>
            <a:lvl6pPr marL="1959331" indent="0">
              <a:buNone/>
              <a:defRPr sz="1714"/>
            </a:lvl6pPr>
            <a:lvl7pPr marL="2351197" indent="0">
              <a:buNone/>
              <a:defRPr sz="1714"/>
            </a:lvl7pPr>
            <a:lvl8pPr marL="2743063" indent="0">
              <a:buNone/>
              <a:defRPr sz="1714"/>
            </a:lvl8pPr>
            <a:lvl9pPr marL="3134929" indent="0">
              <a:buNone/>
              <a:defRPr sz="1714"/>
            </a:lvl9pPr>
          </a:lstStyle>
          <a:p>
            <a:pPr lvl="0"/>
            <a:endParaRPr lang="en-US" noProof="0"/>
          </a:p>
        </p:txBody>
      </p:sp>
      <p:sp>
        <p:nvSpPr>
          <p:cNvPr id="4" name="Text Placeholder 3"/>
          <p:cNvSpPr>
            <a:spLocks noGrp="1"/>
          </p:cNvSpPr>
          <p:nvPr>
            <p:ph type="body" sz="half" idx="2"/>
          </p:nvPr>
        </p:nvSpPr>
        <p:spPr>
          <a:xfrm>
            <a:off x="8602437" y="25763539"/>
            <a:ext cx="26335264" cy="3862387"/>
          </a:xfrm>
        </p:spPr>
        <p:txBody>
          <a:bodyPr/>
          <a:lstStyle>
            <a:lvl1pPr marL="0" indent="0">
              <a:buNone/>
              <a:defRPr sz="1200"/>
            </a:lvl1pPr>
            <a:lvl2pPr marL="391866" indent="0">
              <a:buNone/>
              <a:defRPr sz="1029"/>
            </a:lvl2pPr>
            <a:lvl3pPr marL="783732" indent="0">
              <a:buNone/>
              <a:defRPr sz="857"/>
            </a:lvl3pPr>
            <a:lvl4pPr marL="1175598" indent="0">
              <a:buNone/>
              <a:defRPr sz="771"/>
            </a:lvl4pPr>
            <a:lvl5pPr marL="1567464" indent="0">
              <a:buNone/>
              <a:defRPr sz="771"/>
            </a:lvl5pPr>
            <a:lvl6pPr marL="1959331" indent="0">
              <a:buNone/>
              <a:defRPr sz="771"/>
            </a:lvl6pPr>
            <a:lvl7pPr marL="2351197" indent="0">
              <a:buNone/>
              <a:defRPr sz="771"/>
            </a:lvl7pPr>
            <a:lvl8pPr marL="2743063" indent="0">
              <a:buNone/>
              <a:defRPr sz="771"/>
            </a:lvl8pPr>
            <a:lvl9pPr marL="3134929" indent="0">
              <a:buNone/>
              <a:defRPr sz="771"/>
            </a:lvl9pPr>
          </a:lstStyle>
          <a:p>
            <a:pPr lvl="0"/>
            <a:r>
              <a:rPr lang="en-US"/>
              <a:t>Click to edit Master text styles</a:t>
            </a:r>
          </a:p>
        </p:txBody>
      </p:sp>
      <p:sp>
        <p:nvSpPr>
          <p:cNvPr id="5" name="Rectangle 4">
            <a:extLst>
              <a:ext uri="{FF2B5EF4-FFF2-40B4-BE49-F238E27FC236}">
                <a16:creationId xmlns:a16="http://schemas.microsoft.com/office/drawing/2014/main" id="{D17E2224-1E5E-4E36-92C8-2656A473BA9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83F41BA-297C-DC49-76A6-8E44B5C818D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D6BC3DB0-06C8-BDB4-AA87-FDC33FD5BB6B}"/>
              </a:ext>
            </a:extLst>
          </p:cNvPr>
          <p:cNvSpPr>
            <a:spLocks noGrp="1" noChangeArrowheads="1"/>
          </p:cNvSpPr>
          <p:nvPr>
            <p:ph type="sldNum" sz="quarter" idx="12"/>
          </p:nvPr>
        </p:nvSpPr>
        <p:spPr>
          <a:ln/>
        </p:spPr>
        <p:txBody>
          <a:bodyPr/>
          <a:lstStyle>
            <a:lvl1pPr>
              <a:defRPr/>
            </a:lvl1pPr>
          </a:lstStyle>
          <a:p>
            <a:fld id="{85138FC0-E2DF-DF45-9719-2B12DAE4CB5A}" type="slidenum">
              <a:rPr lang="en-US" altLang="en-US"/>
              <a:pPr/>
              <a:t>‹#›</a:t>
            </a:fld>
            <a:endParaRPr lang="en-US" altLang="en-US"/>
          </a:p>
        </p:txBody>
      </p:sp>
    </p:spTree>
    <p:extLst>
      <p:ext uri="{BB962C8B-B14F-4D97-AF65-F5344CB8AC3E}">
        <p14:creationId xmlns:p14="http://schemas.microsoft.com/office/powerpoint/2010/main" val="26027367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AEB5770-56FA-FB0C-7AF8-8110D42B30CC}"/>
              </a:ext>
            </a:extLst>
          </p:cNvPr>
          <p:cNvSpPr>
            <a:spLocks noGrp="1" noChangeArrowheads="1"/>
          </p:cNvSpPr>
          <p:nvPr>
            <p:ph type="title"/>
          </p:nvPr>
        </p:nvSpPr>
        <p:spPr bwMode="auto">
          <a:xfrm>
            <a:off x="3291569" y="2926080"/>
            <a:ext cx="37308064" cy="548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07557" tIns="203779" rIns="407557" bIns="203779"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7AFDE3F5-C0E6-1DDF-3B2D-2BCC10AEBA0B}"/>
              </a:ext>
            </a:extLst>
          </p:cNvPr>
          <p:cNvSpPr>
            <a:spLocks noGrp="1" noChangeArrowheads="1"/>
          </p:cNvSpPr>
          <p:nvPr>
            <p:ph type="body" idx="1"/>
          </p:nvPr>
        </p:nvSpPr>
        <p:spPr bwMode="auto">
          <a:xfrm>
            <a:off x="3291569" y="9511393"/>
            <a:ext cx="37308064" cy="19749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07557" tIns="203779" rIns="407557" bIns="203779"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C566CA7D-1291-D9DF-27A3-D83EEDD06757}"/>
              </a:ext>
            </a:extLst>
          </p:cNvPr>
          <p:cNvSpPr>
            <a:spLocks noGrp="1" noChangeArrowheads="1"/>
          </p:cNvSpPr>
          <p:nvPr>
            <p:ph type="dt" sz="half" idx="2"/>
          </p:nvPr>
        </p:nvSpPr>
        <p:spPr bwMode="auto">
          <a:xfrm>
            <a:off x="3291568" y="29992320"/>
            <a:ext cx="9144000" cy="2194560"/>
          </a:xfrm>
          <a:prstGeom prst="rect">
            <a:avLst/>
          </a:prstGeom>
          <a:noFill/>
          <a:ln w="9525">
            <a:noFill/>
            <a:miter lim="800000"/>
            <a:headEnd/>
            <a:tailEnd/>
          </a:ln>
          <a:effectLst/>
        </p:spPr>
        <p:txBody>
          <a:bodyPr vert="horz" wrap="square" lIns="407557" tIns="203779" rIns="407557" bIns="203779" numCol="1" anchor="t" anchorCtr="0" compatLnSpc="1">
            <a:prstTxWarp prst="textNoShape">
              <a:avLst/>
            </a:prstTxWarp>
          </a:bodyPr>
          <a:lstStyle>
            <a:lvl1pPr>
              <a:defRPr sz="5314">
                <a:latin typeface="Times New Roman" charset="0"/>
                <a:ea typeface="ＭＳ Ｐゴシック" charset="0"/>
                <a:cs typeface="ＭＳ Ｐゴシック" charset="0"/>
              </a:defRPr>
            </a:lvl1pPr>
          </a:lstStyle>
          <a:p>
            <a:pPr>
              <a:defRPr/>
            </a:pPr>
            <a:endParaRPr lang="en-US"/>
          </a:p>
        </p:txBody>
      </p:sp>
      <p:sp>
        <p:nvSpPr>
          <p:cNvPr id="1029" name="Rectangle 5">
            <a:extLst>
              <a:ext uri="{FF2B5EF4-FFF2-40B4-BE49-F238E27FC236}">
                <a16:creationId xmlns:a16="http://schemas.microsoft.com/office/drawing/2014/main" id="{6C0BBD47-C63A-6007-8495-2E8E0FE260DF}"/>
              </a:ext>
            </a:extLst>
          </p:cNvPr>
          <p:cNvSpPr>
            <a:spLocks noGrp="1" noChangeArrowheads="1"/>
          </p:cNvSpPr>
          <p:nvPr>
            <p:ph type="ftr" sz="quarter" idx="3"/>
          </p:nvPr>
        </p:nvSpPr>
        <p:spPr bwMode="auto">
          <a:xfrm>
            <a:off x="14996433" y="29992320"/>
            <a:ext cx="13898336" cy="2194560"/>
          </a:xfrm>
          <a:prstGeom prst="rect">
            <a:avLst/>
          </a:prstGeom>
          <a:noFill/>
          <a:ln w="9525">
            <a:noFill/>
            <a:miter lim="800000"/>
            <a:headEnd/>
            <a:tailEnd/>
          </a:ln>
          <a:effectLst/>
        </p:spPr>
        <p:txBody>
          <a:bodyPr vert="horz" wrap="square" lIns="407557" tIns="203779" rIns="407557" bIns="203779" numCol="1" anchor="t" anchorCtr="0" compatLnSpc="1">
            <a:prstTxWarp prst="textNoShape">
              <a:avLst/>
            </a:prstTxWarp>
          </a:bodyPr>
          <a:lstStyle>
            <a:lvl1pPr algn="ctr">
              <a:defRPr sz="5314">
                <a:latin typeface="Times New Roman" charset="0"/>
                <a:ea typeface="ＭＳ Ｐゴシック" charset="0"/>
                <a:cs typeface="ＭＳ Ｐゴシック" charset="0"/>
              </a:defRPr>
            </a:lvl1pPr>
          </a:lstStyle>
          <a:p>
            <a:pPr>
              <a:defRPr/>
            </a:pPr>
            <a:endParaRPr lang="en-US"/>
          </a:p>
        </p:txBody>
      </p:sp>
      <p:sp>
        <p:nvSpPr>
          <p:cNvPr id="1030" name="Rectangle 6">
            <a:extLst>
              <a:ext uri="{FF2B5EF4-FFF2-40B4-BE49-F238E27FC236}">
                <a16:creationId xmlns:a16="http://schemas.microsoft.com/office/drawing/2014/main" id="{F21E4265-4DB0-D59F-FFEE-DDB52A342FC9}"/>
              </a:ext>
            </a:extLst>
          </p:cNvPr>
          <p:cNvSpPr>
            <a:spLocks noGrp="1" noChangeArrowheads="1"/>
          </p:cNvSpPr>
          <p:nvPr>
            <p:ph type="sldNum" sz="quarter" idx="4"/>
          </p:nvPr>
        </p:nvSpPr>
        <p:spPr bwMode="auto">
          <a:xfrm>
            <a:off x="31455633" y="29992320"/>
            <a:ext cx="9144000" cy="2194560"/>
          </a:xfrm>
          <a:prstGeom prst="rect">
            <a:avLst/>
          </a:prstGeom>
          <a:noFill/>
          <a:ln w="9525">
            <a:noFill/>
            <a:miter lim="800000"/>
            <a:headEnd/>
            <a:tailEnd/>
          </a:ln>
          <a:effectLst/>
        </p:spPr>
        <p:txBody>
          <a:bodyPr vert="horz" wrap="square" lIns="407557" tIns="203779" rIns="407557" bIns="203779" numCol="1" anchor="t" anchorCtr="0" compatLnSpc="1">
            <a:prstTxWarp prst="textNoShape">
              <a:avLst/>
            </a:prstTxWarp>
          </a:bodyPr>
          <a:lstStyle>
            <a:lvl1pPr algn="r">
              <a:defRPr sz="5314">
                <a:latin typeface="Times New Roman" panose="02020603050405020304" pitchFamily="18" charset="0"/>
              </a:defRPr>
            </a:lvl1pPr>
          </a:lstStyle>
          <a:p>
            <a:fld id="{E512C659-9E24-1B43-AA3C-126942D65BFC}"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492779" rtl="0" eaLnBrk="0" fontAlgn="base" hangingPunct="0">
        <a:spcBef>
          <a:spcPct val="0"/>
        </a:spcBef>
        <a:spcAft>
          <a:spcPct val="0"/>
        </a:spcAft>
        <a:defRPr sz="16799">
          <a:solidFill>
            <a:schemeClr val="tx2"/>
          </a:solidFill>
          <a:latin typeface="+mj-lt"/>
          <a:ea typeface="ＭＳ Ｐゴシック" pitchFamily="-65" charset="-128"/>
          <a:cs typeface="ＭＳ Ｐゴシック" pitchFamily="-65" charset="-128"/>
        </a:defRPr>
      </a:lvl1pPr>
      <a:lvl2pPr algn="ctr" defTabSz="3492779" rtl="0" eaLnBrk="0" fontAlgn="base" hangingPunct="0">
        <a:spcBef>
          <a:spcPct val="0"/>
        </a:spcBef>
        <a:spcAft>
          <a:spcPct val="0"/>
        </a:spcAft>
        <a:defRPr sz="16799">
          <a:solidFill>
            <a:schemeClr val="tx2"/>
          </a:solidFill>
          <a:latin typeface="Times New Roman" pitchFamily="-65" charset="0"/>
          <a:ea typeface="ＭＳ Ｐゴシック" pitchFamily="-65" charset="-128"/>
          <a:cs typeface="ＭＳ Ｐゴシック" pitchFamily="-65" charset="-128"/>
        </a:defRPr>
      </a:lvl2pPr>
      <a:lvl3pPr algn="ctr" defTabSz="3492779" rtl="0" eaLnBrk="0" fontAlgn="base" hangingPunct="0">
        <a:spcBef>
          <a:spcPct val="0"/>
        </a:spcBef>
        <a:spcAft>
          <a:spcPct val="0"/>
        </a:spcAft>
        <a:defRPr sz="16799">
          <a:solidFill>
            <a:schemeClr val="tx2"/>
          </a:solidFill>
          <a:latin typeface="Times New Roman" pitchFamily="-65" charset="0"/>
          <a:ea typeface="ＭＳ Ｐゴシック" pitchFamily="-65" charset="-128"/>
          <a:cs typeface="ＭＳ Ｐゴシック" pitchFamily="-65" charset="-128"/>
        </a:defRPr>
      </a:lvl3pPr>
      <a:lvl4pPr algn="ctr" defTabSz="3492779" rtl="0" eaLnBrk="0" fontAlgn="base" hangingPunct="0">
        <a:spcBef>
          <a:spcPct val="0"/>
        </a:spcBef>
        <a:spcAft>
          <a:spcPct val="0"/>
        </a:spcAft>
        <a:defRPr sz="16799">
          <a:solidFill>
            <a:schemeClr val="tx2"/>
          </a:solidFill>
          <a:latin typeface="Times New Roman" pitchFamily="-65" charset="0"/>
          <a:ea typeface="ＭＳ Ｐゴシック" pitchFamily="-65" charset="-128"/>
          <a:cs typeface="ＭＳ Ｐゴシック" pitchFamily="-65" charset="-128"/>
        </a:defRPr>
      </a:lvl4pPr>
      <a:lvl5pPr algn="ctr" defTabSz="3492779" rtl="0" eaLnBrk="0" fontAlgn="base" hangingPunct="0">
        <a:spcBef>
          <a:spcPct val="0"/>
        </a:spcBef>
        <a:spcAft>
          <a:spcPct val="0"/>
        </a:spcAft>
        <a:defRPr sz="16799">
          <a:solidFill>
            <a:schemeClr val="tx2"/>
          </a:solidFill>
          <a:latin typeface="Times New Roman" pitchFamily="-65" charset="0"/>
          <a:ea typeface="ＭＳ Ｐゴシック" pitchFamily="-65" charset="-128"/>
          <a:cs typeface="ＭＳ Ｐゴシック" pitchFamily="-65" charset="-128"/>
        </a:defRPr>
      </a:lvl5pPr>
      <a:lvl6pPr marL="391866" algn="ctr" defTabSz="3492779" rtl="0" fontAlgn="base">
        <a:spcBef>
          <a:spcPct val="0"/>
        </a:spcBef>
        <a:spcAft>
          <a:spcPct val="0"/>
        </a:spcAft>
        <a:defRPr sz="16799">
          <a:solidFill>
            <a:schemeClr val="tx2"/>
          </a:solidFill>
          <a:latin typeface="Times New Roman" pitchFamily="-65" charset="0"/>
        </a:defRPr>
      </a:lvl6pPr>
      <a:lvl7pPr marL="783732" algn="ctr" defTabSz="3492779" rtl="0" fontAlgn="base">
        <a:spcBef>
          <a:spcPct val="0"/>
        </a:spcBef>
        <a:spcAft>
          <a:spcPct val="0"/>
        </a:spcAft>
        <a:defRPr sz="16799">
          <a:solidFill>
            <a:schemeClr val="tx2"/>
          </a:solidFill>
          <a:latin typeface="Times New Roman" pitchFamily="-65" charset="0"/>
        </a:defRPr>
      </a:lvl7pPr>
      <a:lvl8pPr marL="1175598" algn="ctr" defTabSz="3492779" rtl="0" fontAlgn="base">
        <a:spcBef>
          <a:spcPct val="0"/>
        </a:spcBef>
        <a:spcAft>
          <a:spcPct val="0"/>
        </a:spcAft>
        <a:defRPr sz="16799">
          <a:solidFill>
            <a:schemeClr val="tx2"/>
          </a:solidFill>
          <a:latin typeface="Times New Roman" pitchFamily="-65" charset="0"/>
        </a:defRPr>
      </a:lvl8pPr>
      <a:lvl9pPr marL="1567464" algn="ctr" defTabSz="3492779" rtl="0" fontAlgn="base">
        <a:spcBef>
          <a:spcPct val="0"/>
        </a:spcBef>
        <a:spcAft>
          <a:spcPct val="0"/>
        </a:spcAft>
        <a:defRPr sz="16799">
          <a:solidFill>
            <a:schemeClr val="tx2"/>
          </a:solidFill>
          <a:latin typeface="Times New Roman" pitchFamily="-65" charset="0"/>
        </a:defRPr>
      </a:lvl9pPr>
    </p:titleStyle>
    <p:bodyStyle>
      <a:lvl1pPr marL="1310303" indent="-1310303" algn="l" defTabSz="3492779" rtl="0" eaLnBrk="0" fontAlgn="base" hangingPunct="0">
        <a:spcBef>
          <a:spcPct val="20000"/>
        </a:spcBef>
        <a:spcAft>
          <a:spcPct val="0"/>
        </a:spcAft>
        <a:buChar char="•"/>
        <a:defRPr sz="12257">
          <a:solidFill>
            <a:schemeClr val="tx1"/>
          </a:solidFill>
          <a:latin typeface="+mn-lt"/>
          <a:ea typeface="ＭＳ Ｐゴシック" pitchFamily="-65" charset="-128"/>
          <a:cs typeface="ＭＳ Ｐゴシック" pitchFamily="-65" charset="-128"/>
        </a:defRPr>
      </a:lvl1pPr>
      <a:lvl2pPr marL="2838308" indent="-1091238" algn="l" defTabSz="3492779" rtl="0" eaLnBrk="0" fontAlgn="base" hangingPunct="0">
        <a:spcBef>
          <a:spcPct val="20000"/>
        </a:spcBef>
        <a:spcAft>
          <a:spcPct val="0"/>
        </a:spcAft>
        <a:buChar char="–"/>
        <a:defRPr sz="10714">
          <a:solidFill>
            <a:schemeClr val="tx1"/>
          </a:solidFill>
          <a:latin typeface="+mn-lt"/>
          <a:ea typeface="ＭＳ Ｐゴシック" pitchFamily="-65" charset="-128"/>
          <a:cs typeface="ＭＳ Ｐゴシック" charset="0"/>
        </a:defRPr>
      </a:lvl2pPr>
      <a:lvl3pPr marL="4366314" indent="-873535" algn="l" defTabSz="3492779" rtl="0" eaLnBrk="0" fontAlgn="base" hangingPunct="0">
        <a:spcBef>
          <a:spcPct val="20000"/>
        </a:spcBef>
        <a:spcAft>
          <a:spcPct val="0"/>
        </a:spcAft>
        <a:buChar char="•"/>
        <a:defRPr sz="9171">
          <a:solidFill>
            <a:schemeClr val="tx1"/>
          </a:solidFill>
          <a:latin typeface="+mn-lt"/>
          <a:ea typeface="ＭＳ Ｐゴシック" pitchFamily="-65" charset="-128"/>
          <a:cs typeface="ＭＳ Ｐゴシック" charset="0"/>
        </a:defRPr>
      </a:lvl3pPr>
      <a:lvl4pPr marL="6113384" indent="-873535" algn="l" defTabSz="3492779" rtl="0" eaLnBrk="0" fontAlgn="base" hangingPunct="0">
        <a:spcBef>
          <a:spcPct val="20000"/>
        </a:spcBef>
        <a:spcAft>
          <a:spcPct val="0"/>
        </a:spcAft>
        <a:buChar char="–"/>
        <a:defRPr sz="7628">
          <a:solidFill>
            <a:schemeClr val="tx1"/>
          </a:solidFill>
          <a:latin typeface="+mn-lt"/>
          <a:ea typeface="ＭＳ Ｐゴシック" pitchFamily="-65" charset="-128"/>
          <a:cs typeface="ＭＳ Ｐゴシック" charset="0"/>
        </a:defRPr>
      </a:lvl4pPr>
      <a:lvl5pPr marL="7859093" indent="-872175" algn="l" defTabSz="3492779" rtl="0" eaLnBrk="0" fontAlgn="base" hangingPunct="0">
        <a:spcBef>
          <a:spcPct val="20000"/>
        </a:spcBef>
        <a:spcAft>
          <a:spcPct val="0"/>
        </a:spcAft>
        <a:buChar char="»"/>
        <a:defRPr sz="7628">
          <a:solidFill>
            <a:schemeClr val="tx1"/>
          </a:solidFill>
          <a:latin typeface="+mn-lt"/>
          <a:ea typeface="ＭＳ Ｐゴシック" pitchFamily="-65" charset="-128"/>
          <a:cs typeface="ＭＳ Ｐゴシック" charset="0"/>
        </a:defRPr>
      </a:lvl5pPr>
      <a:lvl6pPr marL="8250959" indent="-872175" algn="l" defTabSz="3492779" rtl="0" fontAlgn="base">
        <a:spcBef>
          <a:spcPct val="20000"/>
        </a:spcBef>
        <a:spcAft>
          <a:spcPct val="0"/>
        </a:spcAft>
        <a:buChar char="»"/>
        <a:defRPr sz="7628">
          <a:solidFill>
            <a:schemeClr val="tx1"/>
          </a:solidFill>
          <a:latin typeface="+mn-lt"/>
          <a:ea typeface="ＭＳ Ｐゴシック" pitchFamily="-65" charset="-128"/>
        </a:defRPr>
      </a:lvl6pPr>
      <a:lvl7pPr marL="8642825" indent="-872175" algn="l" defTabSz="3492779" rtl="0" fontAlgn="base">
        <a:spcBef>
          <a:spcPct val="20000"/>
        </a:spcBef>
        <a:spcAft>
          <a:spcPct val="0"/>
        </a:spcAft>
        <a:buChar char="»"/>
        <a:defRPr sz="7628">
          <a:solidFill>
            <a:schemeClr val="tx1"/>
          </a:solidFill>
          <a:latin typeface="+mn-lt"/>
          <a:ea typeface="ＭＳ Ｐゴシック" pitchFamily="-65" charset="-128"/>
        </a:defRPr>
      </a:lvl7pPr>
      <a:lvl8pPr marL="9034691" indent="-872175" algn="l" defTabSz="3492779" rtl="0" fontAlgn="base">
        <a:spcBef>
          <a:spcPct val="20000"/>
        </a:spcBef>
        <a:spcAft>
          <a:spcPct val="0"/>
        </a:spcAft>
        <a:buChar char="»"/>
        <a:defRPr sz="7628">
          <a:solidFill>
            <a:schemeClr val="tx1"/>
          </a:solidFill>
          <a:latin typeface="+mn-lt"/>
          <a:ea typeface="ＭＳ Ｐゴシック" pitchFamily="-65" charset="-128"/>
        </a:defRPr>
      </a:lvl8pPr>
      <a:lvl9pPr marL="9426557" indent="-872175" algn="l" defTabSz="3492779" rtl="0" fontAlgn="base">
        <a:spcBef>
          <a:spcPct val="20000"/>
        </a:spcBef>
        <a:spcAft>
          <a:spcPct val="0"/>
        </a:spcAft>
        <a:buChar char="»"/>
        <a:defRPr sz="7628">
          <a:solidFill>
            <a:schemeClr val="tx1"/>
          </a:solidFill>
          <a:latin typeface="+mn-lt"/>
          <a:ea typeface="ＭＳ Ｐゴシック" pitchFamily="-65" charset="-128"/>
        </a:defRPr>
      </a:lvl9pPr>
    </p:bodyStyle>
    <p:otherStyle>
      <a:defPPr>
        <a:defRPr lang="en-US"/>
      </a:defPPr>
      <a:lvl1pPr marL="0" algn="l" defTabSz="391866" rtl="0" eaLnBrk="1" latinLnBrk="0" hangingPunct="1">
        <a:defRPr sz="1543" kern="1200">
          <a:solidFill>
            <a:schemeClr val="tx1"/>
          </a:solidFill>
          <a:latin typeface="+mn-lt"/>
          <a:ea typeface="+mn-ea"/>
          <a:cs typeface="+mn-cs"/>
        </a:defRPr>
      </a:lvl1pPr>
      <a:lvl2pPr marL="391866" algn="l" defTabSz="391866" rtl="0" eaLnBrk="1" latinLnBrk="0" hangingPunct="1">
        <a:defRPr sz="1543" kern="1200">
          <a:solidFill>
            <a:schemeClr val="tx1"/>
          </a:solidFill>
          <a:latin typeface="+mn-lt"/>
          <a:ea typeface="+mn-ea"/>
          <a:cs typeface="+mn-cs"/>
        </a:defRPr>
      </a:lvl2pPr>
      <a:lvl3pPr marL="783732" algn="l" defTabSz="391866" rtl="0" eaLnBrk="1" latinLnBrk="0" hangingPunct="1">
        <a:defRPr sz="1543" kern="1200">
          <a:solidFill>
            <a:schemeClr val="tx1"/>
          </a:solidFill>
          <a:latin typeface="+mn-lt"/>
          <a:ea typeface="+mn-ea"/>
          <a:cs typeface="+mn-cs"/>
        </a:defRPr>
      </a:lvl3pPr>
      <a:lvl4pPr marL="1175598" algn="l" defTabSz="391866" rtl="0" eaLnBrk="1" latinLnBrk="0" hangingPunct="1">
        <a:defRPr sz="1543" kern="1200">
          <a:solidFill>
            <a:schemeClr val="tx1"/>
          </a:solidFill>
          <a:latin typeface="+mn-lt"/>
          <a:ea typeface="+mn-ea"/>
          <a:cs typeface="+mn-cs"/>
        </a:defRPr>
      </a:lvl4pPr>
      <a:lvl5pPr marL="1567464" algn="l" defTabSz="391866" rtl="0" eaLnBrk="1" latinLnBrk="0" hangingPunct="1">
        <a:defRPr sz="1543" kern="1200">
          <a:solidFill>
            <a:schemeClr val="tx1"/>
          </a:solidFill>
          <a:latin typeface="+mn-lt"/>
          <a:ea typeface="+mn-ea"/>
          <a:cs typeface="+mn-cs"/>
        </a:defRPr>
      </a:lvl5pPr>
      <a:lvl6pPr marL="1959331" algn="l" defTabSz="391866" rtl="0" eaLnBrk="1" latinLnBrk="0" hangingPunct="1">
        <a:defRPr sz="1543" kern="1200">
          <a:solidFill>
            <a:schemeClr val="tx1"/>
          </a:solidFill>
          <a:latin typeface="+mn-lt"/>
          <a:ea typeface="+mn-ea"/>
          <a:cs typeface="+mn-cs"/>
        </a:defRPr>
      </a:lvl6pPr>
      <a:lvl7pPr marL="2351197" algn="l" defTabSz="391866" rtl="0" eaLnBrk="1" latinLnBrk="0" hangingPunct="1">
        <a:defRPr sz="1543" kern="1200">
          <a:solidFill>
            <a:schemeClr val="tx1"/>
          </a:solidFill>
          <a:latin typeface="+mn-lt"/>
          <a:ea typeface="+mn-ea"/>
          <a:cs typeface="+mn-cs"/>
        </a:defRPr>
      </a:lvl7pPr>
      <a:lvl8pPr marL="2743063" algn="l" defTabSz="391866" rtl="0" eaLnBrk="1" latinLnBrk="0" hangingPunct="1">
        <a:defRPr sz="1543" kern="1200">
          <a:solidFill>
            <a:schemeClr val="tx1"/>
          </a:solidFill>
          <a:latin typeface="+mn-lt"/>
          <a:ea typeface="+mn-ea"/>
          <a:cs typeface="+mn-cs"/>
        </a:defRPr>
      </a:lvl8pPr>
      <a:lvl9pPr marL="3134929" algn="l" defTabSz="391866" rtl="0" eaLnBrk="1" latinLnBrk="0" hangingPunct="1">
        <a:defRPr sz="1543"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10.png"/><Relationship Id="rId3" Type="http://schemas.openxmlformats.org/officeDocument/2006/relationships/notesSlide" Target="../notesSlides/notesSlide1.xml"/><Relationship Id="rId7" Type="http://schemas.openxmlformats.org/officeDocument/2006/relationships/image" Target="../media/image4.jpg"/><Relationship Id="rId12" Type="http://schemas.openxmlformats.org/officeDocument/2006/relationships/image" Target="../media/image9.png"/><Relationship Id="rId17" Type="http://schemas.openxmlformats.org/officeDocument/2006/relationships/image" Target="../media/image14.png"/><Relationship Id="rId2" Type="http://schemas.openxmlformats.org/officeDocument/2006/relationships/slideLayout" Target="../slideLayouts/slideLayout7.xml"/><Relationship Id="rId16" Type="http://schemas.openxmlformats.org/officeDocument/2006/relationships/image" Target="../media/image13.png"/><Relationship Id="rId1" Type="http://schemas.openxmlformats.org/officeDocument/2006/relationships/themeOverride" Target="../theme/themeOverride1.xml"/><Relationship Id="rId6" Type="http://schemas.openxmlformats.org/officeDocument/2006/relationships/image" Target="../media/image3.jpg"/><Relationship Id="rId11" Type="http://schemas.openxmlformats.org/officeDocument/2006/relationships/image" Target="../media/image8.png"/><Relationship Id="rId5" Type="http://schemas.openxmlformats.org/officeDocument/2006/relationships/image" Target="../media/image2.jpg"/><Relationship Id="rId15" Type="http://schemas.openxmlformats.org/officeDocument/2006/relationships/image" Target="../media/image12.png"/><Relationship Id="rId10" Type="http://schemas.openxmlformats.org/officeDocument/2006/relationships/image" Target="../media/image7.png"/><Relationship Id="rId4" Type="http://schemas.openxmlformats.org/officeDocument/2006/relationships/image" Target="../media/image1.png"/><Relationship Id="rId9" Type="http://schemas.openxmlformats.org/officeDocument/2006/relationships/image" Target="../media/image6.png"/><Relationship Id="rId1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342" name="Text Box 13">
            <a:extLst>
              <a:ext uri="{FF2B5EF4-FFF2-40B4-BE49-F238E27FC236}">
                <a16:creationId xmlns:a16="http://schemas.microsoft.com/office/drawing/2014/main" id="{51BAEB22-291C-ADEE-0759-442167BA14D9}"/>
              </a:ext>
            </a:extLst>
          </p:cNvPr>
          <p:cNvSpPr txBox="1">
            <a:spLocks noChangeArrowheads="1"/>
          </p:cNvSpPr>
          <p:nvPr/>
        </p:nvSpPr>
        <p:spPr bwMode="auto">
          <a:xfrm>
            <a:off x="31128146" y="5062320"/>
            <a:ext cx="12333104" cy="14136500"/>
          </a:xfrm>
          <a:prstGeom prst="rect">
            <a:avLst/>
          </a:prstGeom>
          <a:noFill/>
          <a:ln w="38100">
            <a:solidFill>
              <a:srgbClr val="000000"/>
            </a:solidFill>
            <a:round/>
            <a:headEnd/>
            <a:tailEnd/>
          </a:ln>
        </p:spPr>
        <p:txBody>
          <a:bodyPr lIns="783771" tIns="391886" rIns="783771" bIns="783771"/>
          <a:lstStyle>
            <a:lvl1pPr eaLnBrk="0" hangingPunct="0">
              <a:tabLst>
                <a:tab pos="635000" algn="l"/>
              </a:tabLst>
              <a:defRPr sz="3200">
                <a:solidFill>
                  <a:schemeClr val="tx1"/>
                </a:solidFill>
                <a:latin typeface="Helvetica" pitchFamily="2" charset="0"/>
                <a:ea typeface="ＭＳ Ｐゴシック" panose="020B0600070205080204" pitchFamily="34" charset="-128"/>
              </a:defRPr>
            </a:lvl1pPr>
            <a:lvl2pPr marL="742950" indent="-285750" eaLnBrk="0" hangingPunct="0">
              <a:tabLst>
                <a:tab pos="635000" algn="l"/>
              </a:tabLst>
              <a:defRPr sz="3200">
                <a:solidFill>
                  <a:schemeClr val="tx1"/>
                </a:solidFill>
                <a:latin typeface="Helvetica" pitchFamily="2" charset="0"/>
                <a:ea typeface="ＭＳ Ｐゴシック" panose="020B0600070205080204" pitchFamily="34" charset="-128"/>
              </a:defRPr>
            </a:lvl2pPr>
            <a:lvl3pPr marL="1143000" indent="-228600" eaLnBrk="0" hangingPunct="0">
              <a:tabLst>
                <a:tab pos="635000" algn="l"/>
              </a:tabLst>
              <a:defRPr sz="3200">
                <a:solidFill>
                  <a:schemeClr val="tx1"/>
                </a:solidFill>
                <a:latin typeface="Helvetica" pitchFamily="2" charset="0"/>
                <a:ea typeface="ＭＳ Ｐゴシック" panose="020B0600070205080204" pitchFamily="34" charset="-128"/>
              </a:defRPr>
            </a:lvl3pPr>
            <a:lvl4pPr marL="1600200" indent="-228600" eaLnBrk="0" hangingPunct="0">
              <a:tabLst>
                <a:tab pos="635000" algn="l"/>
              </a:tabLst>
              <a:defRPr sz="3200">
                <a:solidFill>
                  <a:schemeClr val="tx1"/>
                </a:solidFill>
                <a:latin typeface="Helvetica" pitchFamily="2" charset="0"/>
                <a:ea typeface="ＭＳ Ｐゴシック" panose="020B0600070205080204" pitchFamily="34" charset="-128"/>
              </a:defRPr>
            </a:lvl4pPr>
            <a:lvl5pPr marL="2057400" indent="-228600" eaLnBrk="0" hangingPunct="0">
              <a:tabLst>
                <a:tab pos="635000" algn="l"/>
              </a:tabLst>
              <a:defRPr sz="3200">
                <a:solidFill>
                  <a:schemeClr val="tx1"/>
                </a:solidFill>
                <a:latin typeface="Helvetica" pitchFamily="2" charset="0"/>
                <a:ea typeface="ＭＳ Ｐゴシック" panose="020B0600070205080204" pitchFamily="34" charset="-128"/>
              </a:defRPr>
            </a:lvl5pPr>
            <a:lvl6pPr marL="2514600" indent="-228600" eaLnBrk="0" fontAlgn="base" hangingPunct="0">
              <a:spcBef>
                <a:spcPct val="0"/>
              </a:spcBef>
              <a:spcAft>
                <a:spcPct val="0"/>
              </a:spcAft>
              <a:tabLst>
                <a:tab pos="635000" algn="l"/>
              </a:tabLst>
              <a:defRPr sz="3200">
                <a:solidFill>
                  <a:schemeClr val="tx1"/>
                </a:solidFill>
                <a:latin typeface="Helvetica" pitchFamily="2" charset="0"/>
                <a:ea typeface="ＭＳ Ｐゴシック" panose="020B0600070205080204" pitchFamily="34" charset="-128"/>
              </a:defRPr>
            </a:lvl6pPr>
            <a:lvl7pPr marL="2971800" indent="-228600" eaLnBrk="0" fontAlgn="base" hangingPunct="0">
              <a:spcBef>
                <a:spcPct val="0"/>
              </a:spcBef>
              <a:spcAft>
                <a:spcPct val="0"/>
              </a:spcAft>
              <a:tabLst>
                <a:tab pos="635000" algn="l"/>
              </a:tabLst>
              <a:defRPr sz="3200">
                <a:solidFill>
                  <a:schemeClr val="tx1"/>
                </a:solidFill>
                <a:latin typeface="Helvetica" pitchFamily="2" charset="0"/>
                <a:ea typeface="ＭＳ Ｐゴシック" panose="020B0600070205080204" pitchFamily="34" charset="-128"/>
              </a:defRPr>
            </a:lvl7pPr>
            <a:lvl8pPr marL="3429000" indent="-228600" eaLnBrk="0" fontAlgn="base" hangingPunct="0">
              <a:spcBef>
                <a:spcPct val="0"/>
              </a:spcBef>
              <a:spcAft>
                <a:spcPct val="0"/>
              </a:spcAft>
              <a:tabLst>
                <a:tab pos="635000" algn="l"/>
              </a:tabLst>
              <a:defRPr sz="3200">
                <a:solidFill>
                  <a:schemeClr val="tx1"/>
                </a:solidFill>
                <a:latin typeface="Helvetica" pitchFamily="2" charset="0"/>
                <a:ea typeface="ＭＳ Ｐゴシック" panose="020B0600070205080204" pitchFamily="34" charset="-128"/>
              </a:defRPr>
            </a:lvl8pPr>
            <a:lvl9pPr marL="3886200" indent="-228600" eaLnBrk="0" fontAlgn="base" hangingPunct="0">
              <a:spcBef>
                <a:spcPct val="0"/>
              </a:spcBef>
              <a:spcAft>
                <a:spcPct val="0"/>
              </a:spcAft>
              <a:tabLst>
                <a:tab pos="635000" algn="l"/>
              </a:tabLst>
              <a:defRPr sz="3200">
                <a:solidFill>
                  <a:schemeClr val="tx1"/>
                </a:solidFill>
                <a:latin typeface="Helvetica" pitchFamily="2" charset="0"/>
                <a:ea typeface="ＭＳ Ｐゴシック" panose="020B0600070205080204" pitchFamily="34" charset="-128"/>
              </a:defRPr>
            </a:lvl9pPr>
          </a:lstStyle>
          <a:p>
            <a:pPr eaLnBrk="1" hangingPunct="1">
              <a:spcBef>
                <a:spcPct val="50000"/>
              </a:spcBef>
            </a:pPr>
            <a:endParaRPr lang="en-US" altLang="en-US" sz="4000" b="1" dirty="0">
              <a:solidFill>
                <a:srgbClr val="004A99"/>
              </a:solidFill>
              <a:latin typeface="Avenir Heavy" panose="02000503020000020003" pitchFamily="2" charset="0"/>
            </a:endParaRPr>
          </a:p>
        </p:txBody>
      </p:sp>
      <p:grpSp>
        <p:nvGrpSpPr>
          <p:cNvPr id="17" name="Group 16">
            <a:extLst>
              <a:ext uri="{FF2B5EF4-FFF2-40B4-BE49-F238E27FC236}">
                <a16:creationId xmlns:a16="http://schemas.microsoft.com/office/drawing/2014/main" id="{77271AFF-3D54-06AE-2779-F2072CFB05B3}"/>
              </a:ext>
            </a:extLst>
          </p:cNvPr>
          <p:cNvGrpSpPr/>
          <p:nvPr/>
        </p:nvGrpSpPr>
        <p:grpSpPr>
          <a:xfrm>
            <a:off x="547871" y="5062320"/>
            <a:ext cx="12253727" cy="10567917"/>
            <a:chOff x="547871" y="5062320"/>
            <a:chExt cx="12253727" cy="10567917"/>
          </a:xfrm>
        </p:grpSpPr>
        <p:sp>
          <p:nvSpPr>
            <p:cNvPr id="9" name="Rectangle 8">
              <a:extLst>
                <a:ext uri="{FF2B5EF4-FFF2-40B4-BE49-F238E27FC236}">
                  <a16:creationId xmlns:a16="http://schemas.microsoft.com/office/drawing/2014/main" id="{B512C515-EA18-C225-4251-EA7FC729DFAC}"/>
                </a:ext>
              </a:extLst>
            </p:cNvPr>
            <p:cNvSpPr/>
            <p:nvPr/>
          </p:nvSpPr>
          <p:spPr>
            <a:xfrm>
              <a:off x="567143" y="5062320"/>
              <a:ext cx="12234455" cy="902109"/>
            </a:xfrm>
            <a:prstGeom prst="rect">
              <a:avLst/>
            </a:prstGeom>
            <a:solidFill>
              <a:srgbClr val="004A99"/>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68568" tIns="34284" rIns="68568" bIns="34284" rtlCol="0" anchor="ctr"/>
            <a:lstStyle/>
            <a:p>
              <a:pPr algn="ctr"/>
              <a:r>
                <a:rPr lang="en-US" sz="4000" b="1" dirty="0">
                  <a:solidFill>
                    <a:schemeClr val="accent3">
                      <a:lumMod val="20000"/>
                      <a:lumOff val="80000"/>
                    </a:schemeClr>
                  </a:solidFill>
                  <a:latin typeface="Avenir Heavy" panose="02000503020000020003"/>
                  <a:ea typeface="Calibri" panose="020F0502020204030204" pitchFamily="34" charset="0"/>
                  <a:cs typeface="Calibri" panose="020F0502020204030204" pitchFamily="34" charset="0"/>
                </a:rPr>
                <a:t>Introduction</a:t>
              </a:r>
            </a:p>
          </p:txBody>
        </p:sp>
        <p:sp>
          <p:nvSpPr>
            <p:cNvPr id="14339" name="Text Box 7">
              <a:extLst>
                <a:ext uri="{FF2B5EF4-FFF2-40B4-BE49-F238E27FC236}">
                  <a16:creationId xmlns:a16="http://schemas.microsoft.com/office/drawing/2014/main" id="{8B4F47BE-EEFB-64A0-5F14-5535AA1B02CF}"/>
                </a:ext>
              </a:extLst>
            </p:cNvPr>
            <p:cNvSpPr txBox="1">
              <a:spLocks noChangeArrowheads="1"/>
            </p:cNvSpPr>
            <p:nvPr/>
          </p:nvSpPr>
          <p:spPr bwMode="auto">
            <a:xfrm>
              <a:off x="547871" y="5062320"/>
              <a:ext cx="12242900" cy="10567917"/>
            </a:xfrm>
            <a:prstGeom prst="rect">
              <a:avLst/>
            </a:prstGeom>
            <a:noFill/>
            <a:ln w="38100">
              <a:solidFill>
                <a:srgbClr val="000000"/>
              </a:solidFill>
              <a:round/>
              <a:headEnd/>
              <a:tailEnd/>
            </a:ln>
          </p:spPr>
          <p:txBody>
            <a:bodyPr lIns="783771" tIns="391886" rIns="783771" bIns="783771"/>
            <a:lstStyle>
              <a:lvl1pPr eaLnBrk="0" hangingPunct="0">
                <a:tabLst>
                  <a:tab pos="500063" algn="l"/>
                </a:tabLst>
                <a:defRPr sz="3200">
                  <a:solidFill>
                    <a:schemeClr val="tx1"/>
                  </a:solidFill>
                  <a:latin typeface="Helvetica" pitchFamily="2" charset="0"/>
                  <a:ea typeface="ＭＳ Ｐゴシック" panose="020B0600070205080204" pitchFamily="34" charset="-128"/>
                </a:defRPr>
              </a:lvl1pPr>
              <a:lvl2pPr marL="742950" indent="-285750" eaLnBrk="0" hangingPunct="0">
                <a:tabLst>
                  <a:tab pos="500063" algn="l"/>
                </a:tabLst>
                <a:defRPr sz="3200">
                  <a:solidFill>
                    <a:schemeClr val="tx1"/>
                  </a:solidFill>
                  <a:latin typeface="Helvetica" pitchFamily="2" charset="0"/>
                  <a:ea typeface="ＭＳ Ｐゴシック" panose="020B0600070205080204" pitchFamily="34" charset="-128"/>
                </a:defRPr>
              </a:lvl2pPr>
              <a:lvl3pPr marL="1143000" indent="-228600" eaLnBrk="0" hangingPunct="0">
                <a:tabLst>
                  <a:tab pos="500063" algn="l"/>
                </a:tabLst>
                <a:defRPr sz="3200">
                  <a:solidFill>
                    <a:schemeClr val="tx1"/>
                  </a:solidFill>
                  <a:latin typeface="Helvetica" pitchFamily="2" charset="0"/>
                  <a:ea typeface="ＭＳ Ｐゴシック" panose="020B0600070205080204" pitchFamily="34" charset="-128"/>
                </a:defRPr>
              </a:lvl3pPr>
              <a:lvl4pPr marL="1600200" indent="-228600" eaLnBrk="0" hangingPunct="0">
                <a:tabLst>
                  <a:tab pos="500063" algn="l"/>
                </a:tabLst>
                <a:defRPr sz="3200">
                  <a:solidFill>
                    <a:schemeClr val="tx1"/>
                  </a:solidFill>
                  <a:latin typeface="Helvetica" pitchFamily="2" charset="0"/>
                  <a:ea typeface="ＭＳ Ｐゴシック" panose="020B0600070205080204" pitchFamily="34" charset="-128"/>
                </a:defRPr>
              </a:lvl4pPr>
              <a:lvl5pPr marL="2057400" indent="-228600" eaLnBrk="0" hangingPunct="0">
                <a:tabLst>
                  <a:tab pos="500063" algn="l"/>
                </a:tabLst>
                <a:defRPr sz="3200">
                  <a:solidFill>
                    <a:schemeClr val="tx1"/>
                  </a:solidFill>
                  <a:latin typeface="Helvetica" pitchFamily="2" charset="0"/>
                  <a:ea typeface="ＭＳ Ｐゴシック" panose="020B0600070205080204" pitchFamily="34" charset="-128"/>
                </a:defRPr>
              </a:lvl5pPr>
              <a:lvl6pPr marL="2514600" indent="-228600" eaLnBrk="0" fontAlgn="base" hangingPunct="0">
                <a:spcBef>
                  <a:spcPct val="0"/>
                </a:spcBef>
                <a:spcAft>
                  <a:spcPct val="0"/>
                </a:spcAft>
                <a:tabLst>
                  <a:tab pos="500063" algn="l"/>
                </a:tabLst>
                <a:defRPr sz="3200">
                  <a:solidFill>
                    <a:schemeClr val="tx1"/>
                  </a:solidFill>
                  <a:latin typeface="Helvetica" pitchFamily="2" charset="0"/>
                  <a:ea typeface="ＭＳ Ｐゴシック" panose="020B0600070205080204" pitchFamily="34" charset="-128"/>
                </a:defRPr>
              </a:lvl6pPr>
              <a:lvl7pPr marL="2971800" indent="-228600" eaLnBrk="0" fontAlgn="base" hangingPunct="0">
                <a:spcBef>
                  <a:spcPct val="0"/>
                </a:spcBef>
                <a:spcAft>
                  <a:spcPct val="0"/>
                </a:spcAft>
                <a:tabLst>
                  <a:tab pos="500063" algn="l"/>
                </a:tabLst>
                <a:defRPr sz="3200">
                  <a:solidFill>
                    <a:schemeClr val="tx1"/>
                  </a:solidFill>
                  <a:latin typeface="Helvetica" pitchFamily="2" charset="0"/>
                  <a:ea typeface="ＭＳ Ｐゴシック" panose="020B0600070205080204" pitchFamily="34" charset="-128"/>
                </a:defRPr>
              </a:lvl7pPr>
              <a:lvl8pPr marL="3429000" indent="-228600" eaLnBrk="0" fontAlgn="base" hangingPunct="0">
                <a:spcBef>
                  <a:spcPct val="0"/>
                </a:spcBef>
                <a:spcAft>
                  <a:spcPct val="0"/>
                </a:spcAft>
                <a:tabLst>
                  <a:tab pos="500063" algn="l"/>
                </a:tabLst>
                <a:defRPr sz="3200">
                  <a:solidFill>
                    <a:schemeClr val="tx1"/>
                  </a:solidFill>
                  <a:latin typeface="Helvetica" pitchFamily="2" charset="0"/>
                  <a:ea typeface="ＭＳ Ｐゴシック" panose="020B0600070205080204" pitchFamily="34" charset="-128"/>
                </a:defRPr>
              </a:lvl8pPr>
              <a:lvl9pPr marL="3886200" indent="-228600" eaLnBrk="0" fontAlgn="base" hangingPunct="0">
                <a:spcBef>
                  <a:spcPct val="0"/>
                </a:spcBef>
                <a:spcAft>
                  <a:spcPct val="0"/>
                </a:spcAft>
                <a:tabLst>
                  <a:tab pos="500063" algn="l"/>
                </a:tabLst>
                <a:defRPr sz="3200">
                  <a:solidFill>
                    <a:schemeClr val="tx1"/>
                  </a:solidFill>
                  <a:latin typeface="Helvetica" pitchFamily="2" charset="0"/>
                  <a:ea typeface="ＭＳ Ｐゴシック" panose="020B0600070205080204" pitchFamily="34" charset="-128"/>
                </a:defRPr>
              </a:lvl9pPr>
            </a:lstStyle>
            <a:p>
              <a:pPr marL="571500" indent="-571500" algn="just" eaLnBrk="1" hangingPunct="1">
                <a:spcBef>
                  <a:spcPct val="50000"/>
                </a:spcBef>
                <a:buFont typeface="Arial" panose="020B0604020202020204" pitchFamily="34" charset="0"/>
                <a:buChar char="•"/>
              </a:pPr>
              <a:endParaRPr lang="en-US" altLang="en-US" sz="4000" b="1" dirty="0">
                <a:solidFill>
                  <a:srgbClr val="004A99"/>
                </a:solidFill>
                <a:latin typeface="Avenir Heavy" panose="02000503020000020003" pitchFamily="2" charset="0"/>
              </a:endParaRPr>
            </a:p>
            <a:p>
              <a:pPr marL="571500" indent="-571500" eaLnBrk="1" hangingPunct="1">
                <a:spcBef>
                  <a:spcPct val="10000"/>
                </a:spcBef>
                <a:buFont typeface="Arial" panose="020B0604020202020204" pitchFamily="34" charset="0"/>
                <a:buChar char="•"/>
              </a:pPr>
              <a:endParaRPr lang="en-US" altLang="ja-JP" sz="4114" dirty="0">
                <a:latin typeface="Avenir Book" panose="02000503020000020003" pitchFamily="2" charset="0"/>
              </a:endParaRPr>
            </a:p>
          </p:txBody>
        </p:sp>
      </p:grpSp>
      <p:sp>
        <p:nvSpPr>
          <p:cNvPr id="8" name="Rectangle 7">
            <a:extLst>
              <a:ext uri="{FF2B5EF4-FFF2-40B4-BE49-F238E27FC236}">
                <a16:creationId xmlns:a16="http://schemas.microsoft.com/office/drawing/2014/main" id="{F49BFF5C-8C43-AEF3-A5C7-A306D6796564}"/>
              </a:ext>
            </a:extLst>
          </p:cNvPr>
          <p:cNvSpPr/>
          <p:nvPr/>
        </p:nvSpPr>
        <p:spPr>
          <a:xfrm>
            <a:off x="0" y="1"/>
            <a:ext cx="43891200" cy="4659085"/>
          </a:xfrm>
          <a:prstGeom prst="rect">
            <a:avLst/>
          </a:prstGeom>
          <a:solidFill>
            <a:srgbClr val="004A99"/>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343" name="Text Box 14">
            <a:extLst>
              <a:ext uri="{FF2B5EF4-FFF2-40B4-BE49-F238E27FC236}">
                <a16:creationId xmlns:a16="http://schemas.microsoft.com/office/drawing/2014/main" id="{FEEA7473-7529-FABA-7D0E-C18F13F4C87B}"/>
              </a:ext>
            </a:extLst>
          </p:cNvPr>
          <p:cNvSpPr txBox="1">
            <a:spLocks noChangeArrowheads="1"/>
          </p:cNvSpPr>
          <p:nvPr/>
        </p:nvSpPr>
        <p:spPr bwMode="auto">
          <a:xfrm>
            <a:off x="1285688" y="2810990"/>
            <a:ext cx="40886743" cy="1921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235131" tIns="235131" rIns="235131" bIns="235131" anchor="ctr">
            <a:spAutoFit/>
          </a:bodyPr>
          <a:lstStyle>
            <a:lvl1pPr eaLnBrk="0" hangingPunct="0">
              <a:defRPr sz="3200">
                <a:solidFill>
                  <a:schemeClr val="tx1"/>
                </a:solidFill>
                <a:latin typeface="Helvetica" pitchFamily="2" charset="0"/>
                <a:ea typeface="ＭＳ Ｐゴシック" panose="020B0600070205080204" pitchFamily="34" charset="-128"/>
              </a:defRPr>
            </a:lvl1pPr>
            <a:lvl2pPr marL="742950" indent="-285750" eaLnBrk="0" hangingPunct="0">
              <a:defRPr sz="3200">
                <a:solidFill>
                  <a:schemeClr val="tx1"/>
                </a:solidFill>
                <a:latin typeface="Helvetica" pitchFamily="2" charset="0"/>
                <a:ea typeface="ＭＳ Ｐゴシック" panose="020B0600070205080204" pitchFamily="34" charset="-128"/>
              </a:defRPr>
            </a:lvl2pPr>
            <a:lvl3pPr marL="1143000" indent="-228600" eaLnBrk="0" hangingPunct="0">
              <a:defRPr sz="3200">
                <a:solidFill>
                  <a:schemeClr val="tx1"/>
                </a:solidFill>
                <a:latin typeface="Helvetica" pitchFamily="2" charset="0"/>
                <a:ea typeface="ＭＳ Ｐゴシック" panose="020B0600070205080204" pitchFamily="34" charset="-128"/>
              </a:defRPr>
            </a:lvl3pPr>
            <a:lvl4pPr marL="1600200" indent="-228600" eaLnBrk="0" hangingPunct="0">
              <a:defRPr sz="3200">
                <a:solidFill>
                  <a:schemeClr val="tx1"/>
                </a:solidFill>
                <a:latin typeface="Helvetica" pitchFamily="2" charset="0"/>
                <a:ea typeface="ＭＳ Ｐゴシック" panose="020B0600070205080204" pitchFamily="34" charset="-128"/>
              </a:defRPr>
            </a:lvl4pPr>
            <a:lvl5pPr marL="2057400" indent="-228600" eaLnBrk="0" hangingPunct="0">
              <a:defRPr sz="3200">
                <a:solidFill>
                  <a:schemeClr val="tx1"/>
                </a:solidFill>
                <a:latin typeface="Helvetica" pitchFamily="2" charset="0"/>
                <a:ea typeface="ＭＳ Ｐゴシック" panose="020B0600070205080204" pitchFamily="34" charset="-128"/>
              </a:defRPr>
            </a:lvl5pPr>
            <a:lvl6pPr marL="2514600" indent="-228600" eaLnBrk="0" fontAlgn="base" hangingPunct="0">
              <a:spcBef>
                <a:spcPct val="0"/>
              </a:spcBef>
              <a:spcAft>
                <a:spcPct val="0"/>
              </a:spcAft>
              <a:defRPr sz="3200">
                <a:solidFill>
                  <a:schemeClr val="tx1"/>
                </a:solidFill>
                <a:latin typeface="Helvetica" pitchFamily="2" charset="0"/>
                <a:ea typeface="ＭＳ Ｐゴシック" panose="020B0600070205080204" pitchFamily="34" charset="-128"/>
              </a:defRPr>
            </a:lvl6pPr>
            <a:lvl7pPr marL="2971800" indent="-228600" eaLnBrk="0" fontAlgn="base" hangingPunct="0">
              <a:spcBef>
                <a:spcPct val="0"/>
              </a:spcBef>
              <a:spcAft>
                <a:spcPct val="0"/>
              </a:spcAft>
              <a:defRPr sz="3200">
                <a:solidFill>
                  <a:schemeClr val="tx1"/>
                </a:solidFill>
                <a:latin typeface="Helvetica" pitchFamily="2" charset="0"/>
                <a:ea typeface="ＭＳ Ｐゴシック" panose="020B0600070205080204" pitchFamily="34" charset="-128"/>
              </a:defRPr>
            </a:lvl7pPr>
            <a:lvl8pPr marL="3429000" indent="-228600" eaLnBrk="0" fontAlgn="base" hangingPunct="0">
              <a:spcBef>
                <a:spcPct val="0"/>
              </a:spcBef>
              <a:spcAft>
                <a:spcPct val="0"/>
              </a:spcAft>
              <a:defRPr sz="3200">
                <a:solidFill>
                  <a:schemeClr val="tx1"/>
                </a:solidFill>
                <a:latin typeface="Helvetica" pitchFamily="2" charset="0"/>
                <a:ea typeface="ＭＳ Ｐゴシック" panose="020B0600070205080204" pitchFamily="34" charset="-128"/>
              </a:defRPr>
            </a:lvl8pPr>
            <a:lvl9pPr marL="3886200" indent="-228600" eaLnBrk="0" fontAlgn="base" hangingPunct="0">
              <a:spcBef>
                <a:spcPct val="0"/>
              </a:spcBef>
              <a:spcAft>
                <a:spcPct val="0"/>
              </a:spcAft>
              <a:defRPr sz="3200">
                <a:solidFill>
                  <a:schemeClr val="tx1"/>
                </a:solidFill>
                <a:latin typeface="Helvetica" pitchFamily="2" charset="0"/>
                <a:ea typeface="ＭＳ Ｐゴシック" panose="020B0600070205080204" pitchFamily="34" charset="-128"/>
              </a:defRPr>
            </a:lvl9pPr>
          </a:lstStyle>
          <a:p>
            <a:pPr algn="ctr" eaLnBrk="1" hangingPunct="1"/>
            <a:r>
              <a:rPr lang="en-US" altLang="ja-JP" sz="5400" b="1" dirty="0">
                <a:solidFill>
                  <a:schemeClr val="bg1">
                    <a:lumMod val="95000"/>
                  </a:schemeClr>
                </a:solidFill>
                <a:cs typeface="Times New Roman" panose="02020603050405020304" pitchFamily="18" charset="0"/>
              </a:rPr>
              <a:t>Khiem Hoang Nguyen</a:t>
            </a:r>
            <a:endParaRPr lang="en-US" altLang="ja-JP" sz="5400" dirty="0">
              <a:solidFill>
                <a:schemeClr val="bg1">
                  <a:lumMod val="95000"/>
                </a:schemeClr>
              </a:solidFill>
              <a:cs typeface="Times New Roman" panose="02020603050405020304" pitchFamily="18" charset="0"/>
            </a:endParaRPr>
          </a:p>
          <a:p>
            <a:pPr algn="ctr" eaLnBrk="1" hangingPunct="1"/>
            <a:r>
              <a:rPr lang="en-US" altLang="ja-JP" sz="4000" dirty="0">
                <a:solidFill>
                  <a:schemeClr val="bg1">
                    <a:lumMod val="95000"/>
                  </a:schemeClr>
                </a:solidFill>
                <a:cs typeface="Times New Roman" panose="02020603050405020304" pitchFamily="18" charset="0"/>
              </a:rPr>
              <a:t>Advisor: Erik Fredericks</a:t>
            </a:r>
          </a:p>
        </p:txBody>
      </p:sp>
      <p:sp>
        <p:nvSpPr>
          <p:cNvPr id="3" name="Rectangle 180">
            <a:extLst>
              <a:ext uri="{FF2B5EF4-FFF2-40B4-BE49-F238E27FC236}">
                <a16:creationId xmlns:a16="http://schemas.microsoft.com/office/drawing/2014/main" id="{B0F07872-67B5-D431-69A0-D24A40FA2A51}"/>
              </a:ext>
            </a:extLst>
          </p:cNvPr>
          <p:cNvSpPr>
            <a:spLocks noChangeArrowheads="1"/>
          </p:cNvSpPr>
          <p:nvPr/>
        </p:nvSpPr>
        <p:spPr bwMode="auto">
          <a:xfrm>
            <a:off x="660627" y="309531"/>
            <a:ext cx="42386250" cy="255454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spAutoFit/>
          </a:bodyPr>
          <a:lstStyle/>
          <a:p>
            <a:pPr algn="ctr" eaLnBrk="1" hangingPunct="1"/>
            <a:r>
              <a:rPr lang="en-US" sz="8000" b="1" dirty="0">
                <a:solidFill>
                  <a:schemeClr val="bg1">
                    <a:lumMod val="95000"/>
                  </a:schemeClr>
                </a:solidFill>
                <a:latin typeface="Calibri" panose="020F0502020204030204" pitchFamily="34" charset="0"/>
                <a:ea typeface="Calibri" panose="020F0502020204030204" pitchFamily="34" charset="0"/>
                <a:cs typeface="Calibri" panose="020F0502020204030204" pitchFamily="34" charset="0"/>
              </a:rPr>
              <a:t>PROJECT GREENTHUMB: </a:t>
            </a:r>
          </a:p>
          <a:p>
            <a:pPr algn="ctr" eaLnBrk="1" hangingPunct="1"/>
            <a:r>
              <a:rPr lang="en-US" sz="8000" b="1" dirty="0">
                <a:solidFill>
                  <a:schemeClr val="bg1">
                    <a:lumMod val="95000"/>
                  </a:schemeClr>
                </a:solidFill>
                <a:latin typeface="Calibri" panose="020F0502020204030204" pitchFamily="34" charset="0"/>
                <a:ea typeface="Calibri" panose="020F0502020204030204" pitchFamily="34" charset="0"/>
                <a:cs typeface="Calibri" panose="020F0502020204030204" pitchFamily="34" charset="0"/>
              </a:rPr>
              <a:t>SEMI-AUTONOMOUS IOT GARDENING SYSTEM</a:t>
            </a:r>
            <a:endParaRPr lang="en-US" sz="11500" b="1" dirty="0">
              <a:solidFill>
                <a:schemeClr val="bg1">
                  <a:lumMod val="95000"/>
                </a:schemeClr>
              </a:solidFill>
              <a:latin typeface="Calibri" panose="020F0502020204030204" pitchFamily="34" charset="0"/>
              <a:ea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D9253FA8-549F-0CCF-4572-D73DDEBC4ED3}"/>
              </a:ext>
            </a:extLst>
          </p:cNvPr>
          <p:cNvPicPr>
            <a:picLocks noChangeAspect="1"/>
          </p:cNvPicPr>
          <p:nvPr/>
        </p:nvPicPr>
        <p:blipFill>
          <a:blip r:embed="rId4"/>
          <a:srcRect/>
          <a:stretch/>
        </p:blipFill>
        <p:spPr>
          <a:xfrm>
            <a:off x="1718769" y="679248"/>
            <a:ext cx="5043237" cy="3307578"/>
          </a:xfrm>
          <a:prstGeom prst="rect">
            <a:avLst/>
          </a:prstGeom>
        </p:spPr>
      </p:pic>
      <p:sp>
        <p:nvSpPr>
          <p:cNvPr id="18" name="Rectangle 17">
            <a:extLst>
              <a:ext uri="{FF2B5EF4-FFF2-40B4-BE49-F238E27FC236}">
                <a16:creationId xmlns:a16="http://schemas.microsoft.com/office/drawing/2014/main" id="{15BBA88C-6B5A-1A31-2D77-F05C18A8C105}"/>
              </a:ext>
            </a:extLst>
          </p:cNvPr>
          <p:cNvSpPr/>
          <p:nvPr/>
        </p:nvSpPr>
        <p:spPr>
          <a:xfrm>
            <a:off x="13397598" y="22619099"/>
            <a:ext cx="17084161" cy="902109"/>
          </a:xfrm>
          <a:prstGeom prst="rect">
            <a:avLst/>
          </a:prstGeom>
          <a:solidFill>
            <a:srgbClr val="004A99"/>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68568" tIns="34284" rIns="68568" bIns="34284" rtlCol="0" anchor="ctr"/>
          <a:lstStyle/>
          <a:p>
            <a:pPr algn="ctr"/>
            <a:r>
              <a:rPr lang="en-US" sz="4000" b="1" dirty="0">
                <a:solidFill>
                  <a:schemeClr val="accent3">
                    <a:lumMod val="20000"/>
                    <a:lumOff val="80000"/>
                  </a:schemeClr>
                </a:solidFill>
                <a:latin typeface="Avenir Heavy" panose="02000503020000020003"/>
                <a:ea typeface="Calibri" panose="020F0502020204030204" pitchFamily="34" charset="0"/>
                <a:cs typeface="Calibri" panose="020F0502020204030204" pitchFamily="34" charset="0"/>
              </a:rPr>
              <a:t>Major Challenges and Solutions</a:t>
            </a:r>
          </a:p>
        </p:txBody>
      </p:sp>
      <p:sp>
        <p:nvSpPr>
          <p:cNvPr id="2" name="TextBox 1">
            <a:extLst>
              <a:ext uri="{FF2B5EF4-FFF2-40B4-BE49-F238E27FC236}">
                <a16:creationId xmlns:a16="http://schemas.microsoft.com/office/drawing/2014/main" id="{5300C711-D623-7322-F297-B27129446B31}"/>
              </a:ext>
            </a:extLst>
          </p:cNvPr>
          <p:cNvSpPr txBox="1"/>
          <p:nvPr/>
        </p:nvSpPr>
        <p:spPr>
          <a:xfrm>
            <a:off x="547870" y="5983478"/>
            <a:ext cx="12234455" cy="8740854"/>
          </a:xfrm>
          <a:prstGeom prst="rect">
            <a:avLst/>
          </a:prstGeom>
          <a:noFill/>
        </p:spPr>
        <p:txBody>
          <a:bodyPr wrap="square" rtlCol="0">
            <a:spAutoFit/>
          </a:bodyPr>
          <a:lstStyle/>
          <a:p>
            <a:pPr marL="457200" indent="-457200">
              <a:spcAft>
                <a:spcPts val="1200"/>
              </a:spcAft>
              <a:buFont typeface="Arial" panose="020B0604020202020204" pitchFamily="34" charset="0"/>
              <a:buChar char="•"/>
            </a:pPr>
            <a:r>
              <a:rPr lang="en-US" sz="2800" dirty="0"/>
              <a:t>Project Greenthumb was a semi-automated IoT gardening system that is comprised three subsystems: </a:t>
            </a:r>
          </a:p>
          <a:p>
            <a:pPr marL="914400" lvl="1" indent="-457200">
              <a:spcAft>
                <a:spcPts val="1200"/>
              </a:spcAft>
              <a:buFont typeface="Arial" panose="020B0604020202020204" pitchFamily="34" charset="0"/>
              <a:buChar char="•"/>
            </a:pPr>
            <a:r>
              <a:rPr lang="en-US" sz="2800" dirty="0"/>
              <a:t>1) </a:t>
            </a:r>
            <a:r>
              <a:rPr lang="en-US" sz="2800" b="1" dirty="0"/>
              <a:t>Embedded system:</a:t>
            </a:r>
            <a:r>
              <a:rPr lang="en-US" sz="2800" dirty="0"/>
              <a:t> A programmed Arduino with sensors and devices that read sensors, published data to the broker, and responded to sensor threshold parameters</a:t>
            </a:r>
          </a:p>
          <a:p>
            <a:pPr marL="914400" lvl="1" indent="-457200">
              <a:spcAft>
                <a:spcPts val="1200"/>
              </a:spcAft>
              <a:buFont typeface="Arial" panose="020B0604020202020204" pitchFamily="34" charset="0"/>
              <a:buChar char="•"/>
            </a:pPr>
            <a:r>
              <a:rPr lang="en-US" sz="2800" dirty="0"/>
              <a:t>2)</a:t>
            </a:r>
            <a:r>
              <a:rPr lang="en-US" sz="2800" b="1" dirty="0"/>
              <a:t> Frontend web application: </a:t>
            </a:r>
            <a:r>
              <a:rPr lang="en-US" sz="2800" dirty="0"/>
              <a:t>The UI of the application used to display sensor data and chat with agents about the project</a:t>
            </a:r>
          </a:p>
          <a:p>
            <a:pPr marL="914400" lvl="1" indent="-457200">
              <a:spcAft>
                <a:spcPts val="0"/>
              </a:spcAft>
              <a:buFont typeface="Arial" panose="020B0604020202020204" pitchFamily="34" charset="0"/>
              <a:buChar char="•"/>
            </a:pPr>
            <a:r>
              <a:rPr lang="en-US" sz="2800" dirty="0"/>
              <a:t>3) </a:t>
            </a:r>
            <a:r>
              <a:rPr lang="en-US" sz="2800" b="1" dirty="0"/>
              <a:t>Backend REST API</a:t>
            </a:r>
            <a:r>
              <a:rPr lang="en-US" sz="2800" dirty="0"/>
              <a:t>: Abstracted the logic behind the agentic chat messenger and sensor data processes and provided endpoints to those services</a:t>
            </a:r>
            <a:br>
              <a:rPr lang="en-US" sz="2800" dirty="0"/>
            </a:br>
            <a:endParaRPr lang="en-US" sz="2800" dirty="0"/>
          </a:p>
          <a:p>
            <a:pPr marL="457200" indent="-457200">
              <a:spcAft>
                <a:spcPts val="0"/>
              </a:spcAft>
              <a:buFont typeface="Arial" panose="020B0604020202020204" pitchFamily="34" charset="0"/>
              <a:buChar char="•"/>
            </a:pPr>
            <a:r>
              <a:rPr lang="en-US" sz="2800" dirty="0"/>
              <a:t>The semi-automated IoT gardening system had the capability to grow plants with short growing periods (2 weeks), such as cat grass, from seed to maturity without any human intervention</a:t>
            </a:r>
            <a:br>
              <a:rPr lang="en-US" sz="2800" dirty="0"/>
            </a:br>
            <a:endParaRPr lang="en-US" sz="2800" dirty="0"/>
          </a:p>
          <a:p>
            <a:pPr marL="457200" indent="-457200">
              <a:spcAft>
                <a:spcPts val="600"/>
              </a:spcAft>
              <a:buFont typeface="Arial" panose="020B0604020202020204" pitchFamily="34" charset="0"/>
              <a:buChar char="•"/>
            </a:pPr>
            <a:r>
              <a:rPr lang="en-US" sz="2800" dirty="0"/>
              <a:t> Project Greenthumb begun a few months before the Fall 2025 semester. Exploratory learning &amp; prototyping for the embedded system started in July 2025 and agentic design &amp; orchestration in Aug. 2025. Iterative developmental lifecycle begun Sept. 2025 </a:t>
            </a:r>
          </a:p>
        </p:txBody>
      </p:sp>
      <p:grpSp>
        <p:nvGrpSpPr>
          <p:cNvPr id="62" name="Group 61">
            <a:extLst>
              <a:ext uri="{FF2B5EF4-FFF2-40B4-BE49-F238E27FC236}">
                <a16:creationId xmlns:a16="http://schemas.microsoft.com/office/drawing/2014/main" id="{BA0E940F-C241-CC43-A300-25AA22409113}"/>
              </a:ext>
            </a:extLst>
          </p:cNvPr>
          <p:cNvGrpSpPr/>
          <p:nvPr/>
        </p:nvGrpSpPr>
        <p:grpSpPr>
          <a:xfrm>
            <a:off x="13447986" y="5062319"/>
            <a:ext cx="17033773" cy="16884519"/>
            <a:chOff x="13447986" y="5062319"/>
            <a:chExt cx="17033773" cy="16884519"/>
          </a:xfrm>
        </p:grpSpPr>
        <p:sp>
          <p:nvSpPr>
            <p:cNvPr id="12" name="Rectangle 11">
              <a:extLst>
                <a:ext uri="{FF2B5EF4-FFF2-40B4-BE49-F238E27FC236}">
                  <a16:creationId xmlns:a16="http://schemas.microsoft.com/office/drawing/2014/main" id="{59F85310-A0BF-B7A8-630E-6D1E1BE2E715}"/>
                </a:ext>
              </a:extLst>
            </p:cNvPr>
            <p:cNvSpPr/>
            <p:nvPr/>
          </p:nvSpPr>
          <p:spPr>
            <a:xfrm>
              <a:off x="13447986" y="5062319"/>
              <a:ext cx="16995227" cy="902109"/>
            </a:xfrm>
            <a:prstGeom prst="rect">
              <a:avLst/>
            </a:prstGeom>
            <a:solidFill>
              <a:srgbClr val="004A99"/>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68568" tIns="34284" rIns="68568" bIns="34284" rtlCol="0" anchor="ctr"/>
            <a:lstStyle/>
            <a:p>
              <a:pPr algn="ctr"/>
              <a:r>
                <a:rPr lang="en-US" sz="4000" b="1" dirty="0">
                  <a:solidFill>
                    <a:schemeClr val="accent3">
                      <a:lumMod val="20000"/>
                      <a:lumOff val="80000"/>
                    </a:schemeClr>
                  </a:solidFill>
                  <a:latin typeface="Avenir Heavy" panose="02000503020000020003"/>
                  <a:ea typeface="Calibri" panose="020F0502020204030204" pitchFamily="34" charset="0"/>
                  <a:cs typeface="Calibri" panose="020F0502020204030204" pitchFamily="34" charset="0"/>
                </a:rPr>
                <a:t>Results/Implementation</a:t>
              </a:r>
            </a:p>
          </p:txBody>
        </p:sp>
        <p:pic>
          <p:nvPicPr>
            <p:cNvPr id="26" name="Picture 25">
              <a:extLst>
                <a:ext uri="{FF2B5EF4-FFF2-40B4-BE49-F238E27FC236}">
                  <a16:creationId xmlns:a16="http://schemas.microsoft.com/office/drawing/2014/main" id="{D1640C63-0D45-6ADB-A37E-E08B4E4B341C}"/>
                </a:ext>
              </a:extLst>
            </p:cNvPr>
            <p:cNvPicPr>
              <a:picLocks noChangeAspect="1"/>
            </p:cNvPicPr>
            <p:nvPr/>
          </p:nvPicPr>
          <p:blipFill>
            <a:blip r:embed="rId5"/>
            <a:srcRect l="18359" t="11511" r="20119" b="8417"/>
            <a:stretch>
              <a:fillRect/>
            </a:stretch>
          </p:blipFill>
          <p:spPr>
            <a:xfrm rot="5400000">
              <a:off x="14854295" y="4719798"/>
              <a:ext cx="3822375" cy="6579559"/>
            </a:xfrm>
            <a:prstGeom prst="rect">
              <a:avLst/>
            </a:prstGeom>
            <a:solidFill>
              <a:schemeClr val="tx1"/>
            </a:solidFill>
          </p:spPr>
        </p:pic>
        <p:pic>
          <p:nvPicPr>
            <p:cNvPr id="28" name="Picture 27">
              <a:extLst>
                <a:ext uri="{FF2B5EF4-FFF2-40B4-BE49-F238E27FC236}">
                  <a16:creationId xmlns:a16="http://schemas.microsoft.com/office/drawing/2014/main" id="{FC72E4E3-2792-8839-99B2-E1598C61F1F0}"/>
                </a:ext>
              </a:extLst>
            </p:cNvPr>
            <p:cNvPicPr>
              <a:picLocks noChangeAspect="1"/>
            </p:cNvPicPr>
            <p:nvPr/>
          </p:nvPicPr>
          <p:blipFill>
            <a:blip r:embed="rId6"/>
            <a:srcRect t="5826" b="9690"/>
            <a:stretch>
              <a:fillRect/>
            </a:stretch>
          </p:blipFill>
          <p:spPr>
            <a:xfrm>
              <a:off x="20236909" y="6098390"/>
              <a:ext cx="6008922" cy="3822375"/>
            </a:xfrm>
            <a:prstGeom prst="rect">
              <a:avLst/>
            </a:prstGeom>
            <a:solidFill>
              <a:schemeClr val="tx1"/>
            </a:solidFill>
          </p:spPr>
        </p:pic>
        <p:pic>
          <p:nvPicPr>
            <p:cNvPr id="30" name="Picture 29">
              <a:extLst>
                <a:ext uri="{FF2B5EF4-FFF2-40B4-BE49-F238E27FC236}">
                  <a16:creationId xmlns:a16="http://schemas.microsoft.com/office/drawing/2014/main" id="{B051AC10-F0D1-012E-D512-C380B2607A35}"/>
                </a:ext>
              </a:extLst>
            </p:cNvPr>
            <p:cNvPicPr>
              <a:picLocks noChangeAspect="1"/>
            </p:cNvPicPr>
            <p:nvPr/>
          </p:nvPicPr>
          <p:blipFill>
            <a:blip r:embed="rId7"/>
            <a:srcRect l="10880" r="10820"/>
            <a:stretch>
              <a:fillRect/>
            </a:stretch>
          </p:blipFill>
          <p:spPr>
            <a:xfrm>
              <a:off x="26427478" y="6078781"/>
              <a:ext cx="4035008" cy="3861592"/>
            </a:xfrm>
            <a:prstGeom prst="rect">
              <a:avLst/>
            </a:prstGeom>
            <a:solidFill>
              <a:schemeClr val="tx1"/>
            </a:solidFill>
          </p:spPr>
        </p:pic>
        <p:pic>
          <p:nvPicPr>
            <p:cNvPr id="36" name="Picture 35">
              <a:extLst>
                <a:ext uri="{FF2B5EF4-FFF2-40B4-BE49-F238E27FC236}">
                  <a16:creationId xmlns:a16="http://schemas.microsoft.com/office/drawing/2014/main" id="{11463145-D0A7-7796-1CA7-1781E8A088B7}"/>
                </a:ext>
              </a:extLst>
            </p:cNvPr>
            <p:cNvPicPr>
              <a:picLocks noChangeAspect="1"/>
            </p:cNvPicPr>
            <p:nvPr/>
          </p:nvPicPr>
          <p:blipFill>
            <a:blip r:embed="rId8"/>
            <a:srcRect l="2877" t="6363" b="4569"/>
            <a:stretch>
              <a:fillRect/>
            </a:stretch>
          </p:blipFill>
          <p:spPr>
            <a:xfrm>
              <a:off x="13475704" y="15140271"/>
              <a:ext cx="7726945" cy="4849132"/>
            </a:xfrm>
            <a:prstGeom prst="rect">
              <a:avLst/>
            </a:prstGeom>
            <a:ln>
              <a:solidFill>
                <a:schemeClr val="tx1"/>
              </a:solidFill>
            </a:ln>
          </p:spPr>
        </p:pic>
        <p:pic>
          <p:nvPicPr>
            <p:cNvPr id="38" name="Picture 37">
              <a:extLst>
                <a:ext uri="{FF2B5EF4-FFF2-40B4-BE49-F238E27FC236}">
                  <a16:creationId xmlns:a16="http://schemas.microsoft.com/office/drawing/2014/main" id="{90EF3342-539F-C15A-D337-BA1820887BC4}"/>
                </a:ext>
              </a:extLst>
            </p:cNvPr>
            <p:cNvPicPr>
              <a:picLocks noChangeAspect="1"/>
            </p:cNvPicPr>
            <p:nvPr/>
          </p:nvPicPr>
          <p:blipFill>
            <a:blip r:embed="rId9"/>
            <a:srcRect l="2901" t="6344" r="345" b="5789"/>
            <a:stretch>
              <a:fillRect/>
            </a:stretch>
          </p:blipFill>
          <p:spPr>
            <a:xfrm>
              <a:off x="13475705" y="10144228"/>
              <a:ext cx="8314981" cy="4719547"/>
            </a:xfrm>
            <a:prstGeom prst="rect">
              <a:avLst/>
            </a:prstGeom>
            <a:ln>
              <a:solidFill>
                <a:schemeClr val="tx1"/>
              </a:solidFill>
            </a:ln>
          </p:spPr>
        </p:pic>
        <p:pic>
          <p:nvPicPr>
            <p:cNvPr id="40" name="Picture 39">
              <a:extLst>
                <a:ext uri="{FF2B5EF4-FFF2-40B4-BE49-F238E27FC236}">
                  <a16:creationId xmlns:a16="http://schemas.microsoft.com/office/drawing/2014/main" id="{6FF9C76D-EB67-70DE-2894-CF2B84E0D543}"/>
                </a:ext>
              </a:extLst>
            </p:cNvPr>
            <p:cNvPicPr>
              <a:picLocks noChangeAspect="1"/>
            </p:cNvPicPr>
            <p:nvPr/>
          </p:nvPicPr>
          <p:blipFill>
            <a:blip r:embed="rId10"/>
            <a:srcRect l="2902" t="6930" b="5558"/>
            <a:stretch>
              <a:fillRect/>
            </a:stretch>
          </p:blipFill>
          <p:spPr>
            <a:xfrm>
              <a:off x="22103304" y="10144228"/>
              <a:ext cx="8378455" cy="4719547"/>
            </a:xfrm>
            <a:prstGeom prst="rect">
              <a:avLst/>
            </a:prstGeom>
            <a:solidFill>
              <a:schemeClr val="tx1"/>
            </a:solidFill>
          </p:spPr>
        </p:pic>
        <p:pic>
          <p:nvPicPr>
            <p:cNvPr id="44" name="Picture 43">
              <a:extLst>
                <a:ext uri="{FF2B5EF4-FFF2-40B4-BE49-F238E27FC236}">
                  <a16:creationId xmlns:a16="http://schemas.microsoft.com/office/drawing/2014/main" id="{0068C777-2996-3E89-BF3C-B11E55CEB19E}"/>
                </a:ext>
              </a:extLst>
            </p:cNvPr>
            <p:cNvPicPr>
              <a:picLocks noChangeAspect="1"/>
            </p:cNvPicPr>
            <p:nvPr/>
          </p:nvPicPr>
          <p:blipFill>
            <a:blip r:embed="rId11"/>
            <a:srcRect l="37732" t="10419" r="38341" b="5364"/>
            <a:stretch>
              <a:fillRect/>
            </a:stretch>
          </p:blipFill>
          <p:spPr>
            <a:xfrm>
              <a:off x="25983052" y="15140270"/>
              <a:ext cx="2150354" cy="4841183"/>
            </a:xfrm>
            <a:prstGeom prst="rect">
              <a:avLst/>
            </a:prstGeom>
            <a:ln>
              <a:solidFill>
                <a:schemeClr val="tx1"/>
              </a:solidFill>
            </a:ln>
          </p:spPr>
        </p:pic>
        <p:pic>
          <p:nvPicPr>
            <p:cNvPr id="46" name="Picture 45">
              <a:extLst>
                <a:ext uri="{FF2B5EF4-FFF2-40B4-BE49-F238E27FC236}">
                  <a16:creationId xmlns:a16="http://schemas.microsoft.com/office/drawing/2014/main" id="{E90975E1-E1A6-1D56-F10A-4197C438C34F}"/>
                </a:ext>
              </a:extLst>
            </p:cNvPr>
            <p:cNvPicPr>
              <a:picLocks noChangeAspect="1"/>
            </p:cNvPicPr>
            <p:nvPr/>
          </p:nvPicPr>
          <p:blipFill>
            <a:blip r:embed="rId12"/>
            <a:srcRect l="37637" t="10837" r="38234" b="4632"/>
            <a:stretch>
              <a:fillRect/>
            </a:stretch>
          </p:blipFill>
          <p:spPr>
            <a:xfrm>
              <a:off x="23672800" y="15148220"/>
              <a:ext cx="2150354" cy="4841183"/>
            </a:xfrm>
            <a:prstGeom prst="rect">
              <a:avLst/>
            </a:prstGeom>
            <a:ln>
              <a:solidFill>
                <a:schemeClr val="tx1"/>
              </a:solidFill>
            </a:ln>
          </p:spPr>
        </p:pic>
        <p:pic>
          <p:nvPicPr>
            <p:cNvPr id="48" name="Picture 47">
              <a:extLst>
                <a:ext uri="{FF2B5EF4-FFF2-40B4-BE49-F238E27FC236}">
                  <a16:creationId xmlns:a16="http://schemas.microsoft.com/office/drawing/2014/main" id="{63D256D3-A4AA-879C-EE68-19DAAE12F8EB}"/>
                </a:ext>
              </a:extLst>
            </p:cNvPr>
            <p:cNvPicPr>
              <a:picLocks noChangeAspect="1"/>
            </p:cNvPicPr>
            <p:nvPr/>
          </p:nvPicPr>
          <p:blipFill>
            <a:blip r:embed="rId13"/>
            <a:srcRect l="37607" t="10649" r="38537" b="5098"/>
            <a:stretch>
              <a:fillRect/>
            </a:stretch>
          </p:blipFill>
          <p:spPr>
            <a:xfrm>
              <a:off x="28293305" y="15148219"/>
              <a:ext cx="2188454" cy="4833234"/>
            </a:xfrm>
            <a:prstGeom prst="rect">
              <a:avLst/>
            </a:prstGeom>
          </p:spPr>
        </p:pic>
        <p:pic>
          <p:nvPicPr>
            <p:cNvPr id="42" name="Picture 41">
              <a:extLst>
                <a:ext uri="{FF2B5EF4-FFF2-40B4-BE49-F238E27FC236}">
                  <a16:creationId xmlns:a16="http://schemas.microsoft.com/office/drawing/2014/main" id="{89909965-3D92-E116-6487-91A40A11B127}"/>
                </a:ext>
              </a:extLst>
            </p:cNvPr>
            <p:cNvPicPr>
              <a:picLocks noChangeAspect="1"/>
            </p:cNvPicPr>
            <p:nvPr/>
          </p:nvPicPr>
          <p:blipFill>
            <a:blip r:embed="rId14"/>
            <a:srcRect l="38210" t="10337" r="38587" b="11655"/>
            <a:stretch>
              <a:fillRect/>
            </a:stretch>
          </p:blipFill>
          <p:spPr>
            <a:xfrm>
              <a:off x="21362548" y="15148219"/>
              <a:ext cx="2150354" cy="4841184"/>
            </a:xfrm>
            <a:prstGeom prst="rect">
              <a:avLst/>
            </a:prstGeom>
            <a:ln>
              <a:solidFill>
                <a:schemeClr val="tx1"/>
              </a:solidFill>
            </a:ln>
          </p:spPr>
        </p:pic>
        <p:pic>
          <p:nvPicPr>
            <p:cNvPr id="53" name="Picture 52">
              <a:extLst>
                <a:ext uri="{FF2B5EF4-FFF2-40B4-BE49-F238E27FC236}">
                  <a16:creationId xmlns:a16="http://schemas.microsoft.com/office/drawing/2014/main" id="{6458FC57-53E6-6B72-34DB-64E86B249E66}"/>
                </a:ext>
              </a:extLst>
            </p:cNvPr>
            <p:cNvPicPr>
              <a:picLocks noChangeAspect="1"/>
            </p:cNvPicPr>
            <p:nvPr/>
          </p:nvPicPr>
          <p:blipFill>
            <a:blip r:embed="rId15"/>
            <a:srcRect l="3053" t="6972" b="59021"/>
            <a:stretch>
              <a:fillRect/>
            </a:stretch>
          </p:blipFill>
          <p:spPr>
            <a:xfrm>
              <a:off x="18164632" y="20257948"/>
              <a:ext cx="7877344" cy="1688890"/>
            </a:xfrm>
            <a:prstGeom prst="rect">
              <a:avLst/>
            </a:prstGeom>
            <a:ln>
              <a:solidFill>
                <a:schemeClr val="tx1"/>
              </a:solidFill>
            </a:ln>
          </p:spPr>
        </p:pic>
        <p:sp>
          <p:nvSpPr>
            <p:cNvPr id="14341" name="Text Box 12">
              <a:extLst>
                <a:ext uri="{FF2B5EF4-FFF2-40B4-BE49-F238E27FC236}">
                  <a16:creationId xmlns:a16="http://schemas.microsoft.com/office/drawing/2014/main" id="{3D1EBF9B-B7BE-81DE-D151-F88A373A1CDA}"/>
                </a:ext>
              </a:extLst>
            </p:cNvPr>
            <p:cNvSpPr txBox="1">
              <a:spLocks noChangeArrowheads="1"/>
            </p:cNvSpPr>
            <p:nvPr/>
          </p:nvSpPr>
          <p:spPr bwMode="auto">
            <a:xfrm>
              <a:off x="13467259" y="5062319"/>
              <a:ext cx="16995227" cy="16884519"/>
            </a:xfrm>
            <a:prstGeom prst="rect">
              <a:avLst/>
            </a:prstGeom>
            <a:noFill/>
            <a:ln w="38100">
              <a:solidFill>
                <a:srgbClr val="000000"/>
              </a:solidFill>
              <a:round/>
              <a:headEnd/>
              <a:tailEnd/>
            </a:ln>
          </p:spPr>
          <p:txBody>
            <a:bodyPr lIns="783771" tIns="391886" rIns="783771" bIns="783771"/>
            <a:lstStyle>
              <a:lvl1pPr eaLnBrk="0" hangingPunct="0">
                <a:tabLst>
                  <a:tab pos="500063" algn="l"/>
                </a:tabLst>
                <a:defRPr sz="3200">
                  <a:solidFill>
                    <a:schemeClr val="tx1"/>
                  </a:solidFill>
                  <a:latin typeface="Helvetica" pitchFamily="2" charset="0"/>
                  <a:ea typeface="ＭＳ Ｐゴシック" panose="020B0600070205080204" pitchFamily="34" charset="-128"/>
                </a:defRPr>
              </a:lvl1pPr>
              <a:lvl2pPr marL="742950" indent="-285750" eaLnBrk="0" hangingPunct="0">
                <a:tabLst>
                  <a:tab pos="500063" algn="l"/>
                </a:tabLst>
                <a:defRPr sz="3200">
                  <a:solidFill>
                    <a:schemeClr val="tx1"/>
                  </a:solidFill>
                  <a:latin typeface="Helvetica" pitchFamily="2" charset="0"/>
                  <a:ea typeface="ＭＳ Ｐゴシック" panose="020B0600070205080204" pitchFamily="34" charset="-128"/>
                </a:defRPr>
              </a:lvl2pPr>
              <a:lvl3pPr marL="1143000" indent="-228600" eaLnBrk="0" hangingPunct="0">
                <a:tabLst>
                  <a:tab pos="500063" algn="l"/>
                </a:tabLst>
                <a:defRPr sz="3200">
                  <a:solidFill>
                    <a:schemeClr val="tx1"/>
                  </a:solidFill>
                  <a:latin typeface="Helvetica" pitchFamily="2" charset="0"/>
                  <a:ea typeface="ＭＳ Ｐゴシック" panose="020B0600070205080204" pitchFamily="34" charset="-128"/>
                </a:defRPr>
              </a:lvl3pPr>
              <a:lvl4pPr marL="1600200" indent="-228600" eaLnBrk="0" hangingPunct="0">
                <a:tabLst>
                  <a:tab pos="500063" algn="l"/>
                </a:tabLst>
                <a:defRPr sz="3200">
                  <a:solidFill>
                    <a:schemeClr val="tx1"/>
                  </a:solidFill>
                  <a:latin typeface="Helvetica" pitchFamily="2" charset="0"/>
                  <a:ea typeface="ＭＳ Ｐゴシック" panose="020B0600070205080204" pitchFamily="34" charset="-128"/>
                </a:defRPr>
              </a:lvl4pPr>
              <a:lvl5pPr marL="2057400" indent="-228600" eaLnBrk="0" hangingPunct="0">
                <a:tabLst>
                  <a:tab pos="500063" algn="l"/>
                </a:tabLst>
                <a:defRPr sz="3200">
                  <a:solidFill>
                    <a:schemeClr val="tx1"/>
                  </a:solidFill>
                  <a:latin typeface="Helvetica" pitchFamily="2" charset="0"/>
                  <a:ea typeface="ＭＳ Ｐゴシック" panose="020B0600070205080204" pitchFamily="34" charset="-128"/>
                </a:defRPr>
              </a:lvl5pPr>
              <a:lvl6pPr marL="2514600" indent="-228600" eaLnBrk="0" fontAlgn="base" hangingPunct="0">
                <a:spcBef>
                  <a:spcPct val="0"/>
                </a:spcBef>
                <a:spcAft>
                  <a:spcPct val="0"/>
                </a:spcAft>
                <a:tabLst>
                  <a:tab pos="500063" algn="l"/>
                </a:tabLst>
                <a:defRPr sz="3200">
                  <a:solidFill>
                    <a:schemeClr val="tx1"/>
                  </a:solidFill>
                  <a:latin typeface="Helvetica" pitchFamily="2" charset="0"/>
                  <a:ea typeface="ＭＳ Ｐゴシック" panose="020B0600070205080204" pitchFamily="34" charset="-128"/>
                </a:defRPr>
              </a:lvl6pPr>
              <a:lvl7pPr marL="2971800" indent="-228600" eaLnBrk="0" fontAlgn="base" hangingPunct="0">
                <a:spcBef>
                  <a:spcPct val="0"/>
                </a:spcBef>
                <a:spcAft>
                  <a:spcPct val="0"/>
                </a:spcAft>
                <a:tabLst>
                  <a:tab pos="500063" algn="l"/>
                </a:tabLst>
                <a:defRPr sz="3200">
                  <a:solidFill>
                    <a:schemeClr val="tx1"/>
                  </a:solidFill>
                  <a:latin typeface="Helvetica" pitchFamily="2" charset="0"/>
                  <a:ea typeface="ＭＳ Ｐゴシック" panose="020B0600070205080204" pitchFamily="34" charset="-128"/>
                </a:defRPr>
              </a:lvl7pPr>
              <a:lvl8pPr marL="3429000" indent="-228600" eaLnBrk="0" fontAlgn="base" hangingPunct="0">
                <a:spcBef>
                  <a:spcPct val="0"/>
                </a:spcBef>
                <a:spcAft>
                  <a:spcPct val="0"/>
                </a:spcAft>
                <a:tabLst>
                  <a:tab pos="500063" algn="l"/>
                </a:tabLst>
                <a:defRPr sz="3200">
                  <a:solidFill>
                    <a:schemeClr val="tx1"/>
                  </a:solidFill>
                  <a:latin typeface="Helvetica" pitchFamily="2" charset="0"/>
                  <a:ea typeface="ＭＳ Ｐゴシック" panose="020B0600070205080204" pitchFamily="34" charset="-128"/>
                </a:defRPr>
              </a:lvl8pPr>
              <a:lvl9pPr marL="3886200" indent="-228600" eaLnBrk="0" fontAlgn="base" hangingPunct="0">
                <a:spcBef>
                  <a:spcPct val="0"/>
                </a:spcBef>
                <a:spcAft>
                  <a:spcPct val="0"/>
                </a:spcAft>
                <a:tabLst>
                  <a:tab pos="500063" algn="l"/>
                </a:tabLst>
                <a:defRPr sz="3200">
                  <a:solidFill>
                    <a:schemeClr val="tx1"/>
                  </a:solidFill>
                  <a:latin typeface="Helvetica" pitchFamily="2" charset="0"/>
                  <a:ea typeface="ＭＳ Ｐゴシック" panose="020B0600070205080204" pitchFamily="34" charset="-128"/>
                </a:defRPr>
              </a:lvl9pPr>
            </a:lstStyle>
            <a:p>
              <a:pPr eaLnBrk="1" hangingPunct="1">
                <a:spcBef>
                  <a:spcPct val="50000"/>
                </a:spcBef>
              </a:pPr>
              <a:r>
                <a:rPr lang="en-US" altLang="en-US" sz="2400" i="1" dirty="0">
                  <a:solidFill>
                    <a:schemeClr val="accent2"/>
                  </a:solidFill>
                  <a:latin typeface="Avenir Book" panose="02000503020000020003" pitchFamily="2" charset="0"/>
                </a:rPr>
                <a:t>`</a:t>
              </a:r>
            </a:p>
          </p:txBody>
        </p:sp>
      </p:grpSp>
      <p:sp>
        <p:nvSpPr>
          <p:cNvPr id="14" name="TextBox 13">
            <a:extLst>
              <a:ext uri="{FF2B5EF4-FFF2-40B4-BE49-F238E27FC236}">
                <a16:creationId xmlns:a16="http://schemas.microsoft.com/office/drawing/2014/main" id="{BBFC765A-B846-8204-19D6-6BAABBBFAC75}"/>
              </a:ext>
            </a:extLst>
          </p:cNvPr>
          <p:cNvSpPr txBox="1"/>
          <p:nvPr/>
        </p:nvSpPr>
        <p:spPr>
          <a:xfrm>
            <a:off x="13418694" y="23540816"/>
            <a:ext cx="17084161" cy="8340745"/>
          </a:xfrm>
          <a:prstGeom prst="rect">
            <a:avLst/>
          </a:prstGeom>
          <a:noFill/>
        </p:spPr>
        <p:txBody>
          <a:bodyPr wrap="square" rtlCol="0">
            <a:spAutoFit/>
          </a:bodyPr>
          <a:lstStyle/>
          <a:p>
            <a:pPr marL="457200" indent="-457200">
              <a:buFont typeface="Arial" panose="020B0604020202020204" pitchFamily="34" charset="0"/>
              <a:buChar char="•"/>
            </a:pPr>
            <a:r>
              <a:rPr lang="en-US" b="1" dirty="0"/>
              <a:t>Embedded Hardware &amp; Application :</a:t>
            </a:r>
            <a:r>
              <a:rPr lang="en-US" dirty="0"/>
              <a:t> </a:t>
            </a:r>
          </a:p>
          <a:p>
            <a:pPr marL="914400" lvl="1" indent="-457200">
              <a:spcAft>
                <a:spcPts val="1200"/>
              </a:spcAft>
              <a:buFont typeface="Arial" panose="020B0604020202020204" pitchFamily="34" charset="0"/>
              <a:buChar char="•"/>
            </a:pPr>
            <a:r>
              <a:rPr lang="en-US" sz="2800" dirty="0"/>
              <a:t>Had to limited knowledge in circuitry, the C++ language, and IoT but learned and applied them to the application in a short timeframe, through reading online forums, documentations, and prototyping</a:t>
            </a:r>
          </a:p>
          <a:p>
            <a:pPr marL="914400" lvl="1" indent="-457200">
              <a:spcAft>
                <a:spcPts val="1200"/>
              </a:spcAft>
              <a:buFont typeface="Arial" panose="020B0604020202020204" pitchFamily="34" charset="0"/>
              <a:buChar char="•"/>
            </a:pPr>
            <a:r>
              <a:rPr lang="en-US" sz="2800" dirty="0"/>
              <a:t>Encountered sensors that provided faulty readings, required the development of a checklist of every root causes encountered and its utilization to streamline debugging process</a:t>
            </a:r>
            <a:endParaRPr lang="en-US" dirty="0"/>
          </a:p>
          <a:p>
            <a:pPr marL="914400" lvl="1" indent="-457200">
              <a:spcAft>
                <a:spcPts val="1200"/>
              </a:spcAft>
              <a:buFont typeface="Arial" panose="020B0604020202020204" pitchFamily="34" charset="0"/>
              <a:buChar char="•"/>
            </a:pPr>
            <a:r>
              <a:rPr lang="en-US" sz="2800" dirty="0"/>
              <a:t>VS Code IDE could not find Arduino Library, and developed workaround by coding in VS Code IDE and compiling and debugging code in Arduino IDE.</a:t>
            </a:r>
            <a:br>
              <a:rPr lang="en-US" dirty="0"/>
            </a:br>
            <a:endParaRPr lang="en-US" dirty="0"/>
          </a:p>
          <a:p>
            <a:pPr marL="457200" indent="-457200">
              <a:buFont typeface="Arial" panose="020B0604020202020204" pitchFamily="34" charset="0"/>
              <a:buChar char="•"/>
            </a:pPr>
            <a:r>
              <a:rPr lang="en-US" b="1" dirty="0"/>
              <a:t>Frontend Application:</a:t>
            </a:r>
          </a:p>
          <a:p>
            <a:pPr marL="914400" lvl="1" indent="-457200">
              <a:buFont typeface="Arial" panose="020B0604020202020204" pitchFamily="34" charset="0"/>
              <a:buChar char="•"/>
            </a:pPr>
            <a:r>
              <a:rPr lang="en-US" sz="2800" dirty="0"/>
              <a:t>Angular UI Component Library, </a:t>
            </a:r>
            <a:r>
              <a:rPr lang="en-US" sz="2800" dirty="0" err="1"/>
              <a:t>PrimeNG</a:t>
            </a:r>
            <a:r>
              <a:rPr lang="en-US" sz="2800" dirty="0"/>
              <a:t>, updated it’s theming system and styles customization process, and had poor documentations, but learned new theming system through online resources.</a:t>
            </a:r>
            <a:br>
              <a:rPr lang="en-US" dirty="0"/>
            </a:br>
            <a:endParaRPr lang="en-US" dirty="0"/>
          </a:p>
          <a:p>
            <a:pPr marL="457200" indent="-457200">
              <a:buFont typeface="Arial" panose="020B0604020202020204" pitchFamily="34" charset="0"/>
              <a:buChar char="•"/>
            </a:pPr>
            <a:r>
              <a:rPr lang="en-US" b="1" dirty="0"/>
              <a:t>Backend Application:</a:t>
            </a:r>
          </a:p>
          <a:p>
            <a:pPr marL="914400" lvl="1" indent="-457200">
              <a:spcAft>
                <a:spcPts val="1200"/>
              </a:spcAft>
              <a:buFont typeface="Arial" panose="020B0604020202020204" pitchFamily="34" charset="0"/>
              <a:buChar char="•"/>
            </a:pPr>
            <a:r>
              <a:rPr lang="en-US" sz="2800" dirty="0"/>
              <a:t>Had to limited knowledge in agentic design and orchestration, but learned and applied them into application through reading Microsoft Semantic Kernel documentation and building prototypes.</a:t>
            </a:r>
          </a:p>
          <a:p>
            <a:pPr marL="914400" lvl="1" indent="-457200">
              <a:spcAft>
                <a:spcPts val="1200"/>
              </a:spcAft>
              <a:buFont typeface="Arial" panose="020B0604020202020204" pitchFamily="34" charset="0"/>
              <a:buChar char="•"/>
            </a:pPr>
            <a:r>
              <a:rPr lang="en-US" sz="2800" dirty="0"/>
              <a:t>Cloud Run deployment of the backend application onto the cloud required additional process of generating a Docker image of the application and uploading it onto GCP’s Artifacts Registry</a:t>
            </a:r>
          </a:p>
        </p:txBody>
      </p:sp>
      <p:grpSp>
        <p:nvGrpSpPr>
          <p:cNvPr id="22" name="Group 21">
            <a:extLst>
              <a:ext uri="{FF2B5EF4-FFF2-40B4-BE49-F238E27FC236}">
                <a16:creationId xmlns:a16="http://schemas.microsoft.com/office/drawing/2014/main" id="{5A83A45A-A16B-CEAE-9AE0-30D68341676A}"/>
              </a:ext>
            </a:extLst>
          </p:cNvPr>
          <p:cNvGrpSpPr/>
          <p:nvPr/>
        </p:nvGrpSpPr>
        <p:grpSpPr>
          <a:xfrm>
            <a:off x="567143" y="16459200"/>
            <a:ext cx="12251346" cy="5595364"/>
            <a:chOff x="567143" y="16459200"/>
            <a:chExt cx="12251346" cy="5595364"/>
          </a:xfrm>
        </p:grpSpPr>
        <p:sp>
          <p:nvSpPr>
            <p:cNvPr id="6" name="Rectangle 5">
              <a:extLst>
                <a:ext uri="{FF2B5EF4-FFF2-40B4-BE49-F238E27FC236}">
                  <a16:creationId xmlns:a16="http://schemas.microsoft.com/office/drawing/2014/main" id="{6AD3B585-6A9E-BE13-8CF1-B355D94C46A4}"/>
                </a:ext>
              </a:extLst>
            </p:cNvPr>
            <p:cNvSpPr/>
            <p:nvPr/>
          </p:nvSpPr>
          <p:spPr>
            <a:xfrm>
              <a:off x="571366" y="16459200"/>
              <a:ext cx="12242901" cy="902109"/>
            </a:xfrm>
            <a:prstGeom prst="rect">
              <a:avLst/>
            </a:prstGeom>
            <a:solidFill>
              <a:srgbClr val="004A99"/>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68568" tIns="34284" rIns="68568" bIns="34284" rtlCol="0" anchor="ctr"/>
            <a:lstStyle/>
            <a:p>
              <a:pPr algn="ctr"/>
              <a:r>
                <a:rPr lang="en-US" sz="4000" b="1" dirty="0">
                  <a:solidFill>
                    <a:schemeClr val="accent3">
                      <a:lumMod val="20000"/>
                      <a:lumOff val="80000"/>
                    </a:schemeClr>
                  </a:solidFill>
                  <a:latin typeface="Avenir Heavy" panose="02000503020000020003"/>
                  <a:ea typeface="Calibri" panose="020F0502020204030204" pitchFamily="34" charset="0"/>
                  <a:cs typeface="Calibri" panose="020F0502020204030204" pitchFamily="34" charset="0"/>
                </a:rPr>
                <a:t>Developmental Toolbox</a:t>
              </a:r>
            </a:p>
          </p:txBody>
        </p:sp>
        <p:sp>
          <p:nvSpPr>
            <p:cNvPr id="11" name="TextBox 10">
              <a:extLst>
                <a:ext uri="{FF2B5EF4-FFF2-40B4-BE49-F238E27FC236}">
                  <a16:creationId xmlns:a16="http://schemas.microsoft.com/office/drawing/2014/main" id="{2F7A8334-95D8-FECC-6E2B-573C34AFE9C0}"/>
                </a:ext>
              </a:extLst>
            </p:cNvPr>
            <p:cNvSpPr txBox="1"/>
            <p:nvPr/>
          </p:nvSpPr>
          <p:spPr>
            <a:xfrm>
              <a:off x="577470" y="17407138"/>
              <a:ext cx="12232573" cy="4647426"/>
            </a:xfrm>
            <a:prstGeom prst="rect">
              <a:avLst/>
            </a:prstGeom>
            <a:noFill/>
          </p:spPr>
          <p:txBody>
            <a:bodyPr wrap="square" numCol="2" rtlCol="0">
              <a:spAutoFit/>
            </a:bodyPr>
            <a:lstStyle/>
            <a:p>
              <a:pPr marL="457200" indent="-457200">
                <a:spcAft>
                  <a:spcPts val="600"/>
                </a:spcAft>
                <a:buFont typeface="Arial" panose="020B0604020202020204" pitchFamily="34" charset="0"/>
                <a:buChar char="•"/>
              </a:pPr>
              <a:r>
                <a:rPr lang="en-US" dirty="0"/>
                <a:t>Visual Studio</a:t>
              </a:r>
            </a:p>
            <a:p>
              <a:pPr marL="457200" indent="-457200">
                <a:spcAft>
                  <a:spcPts val="600"/>
                </a:spcAft>
                <a:buFont typeface="Arial" panose="020B0604020202020204" pitchFamily="34" charset="0"/>
                <a:buChar char="•"/>
              </a:pPr>
              <a:r>
                <a:rPr lang="en-US" dirty="0"/>
                <a:t>Visual Studio Code</a:t>
              </a:r>
            </a:p>
            <a:p>
              <a:pPr marL="457200" indent="-457200">
                <a:spcAft>
                  <a:spcPts val="600"/>
                </a:spcAft>
                <a:buFont typeface="Arial" panose="020B0604020202020204" pitchFamily="34" charset="0"/>
                <a:buChar char="•"/>
              </a:pPr>
              <a:r>
                <a:rPr lang="en-US" dirty="0"/>
                <a:t>Arduino IDE</a:t>
              </a:r>
            </a:p>
            <a:p>
              <a:pPr marL="457200" indent="-457200">
                <a:spcAft>
                  <a:spcPts val="600"/>
                </a:spcAft>
                <a:buFont typeface="Arial" panose="020B0604020202020204" pitchFamily="34" charset="0"/>
                <a:buChar char="•"/>
              </a:pPr>
              <a:r>
                <a:rPr lang="en-US" dirty="0"/>
                <a:t>Angular Framework</a:t>
              </a:r>
            </a:p>
            <a:p>
              <a:pPr marL="457200" indent="-457200">
                <a:spcAft>
                  <a:spcPts val="600"/>
                </a:spcAft>
                <a:buFont typeface="Arial" panose="020B0604020202020204" pitchFamily="34" charset="0"/>
                <a:buChar char="•"/>
              </a:pPr>
              <a:r>
                <a:rPr lang="en-US" dirty="0" err="1"/>
                <a:t>PrimeNG</a:t>
              </a:r>
              <a:r>
                <a:rPr lang="en-US" dirty="0"/>
                <a:t> Component Library</a:t>
              </a:r>
            </a:p>
            <a:p>
              <a:pPr marL="457200" indent="-457200">
                <a:spcAft>
                  <a:spcPts val="600"/>
                </a:spcAft>
                <a:buFont typeface="Arial" panose="020B0604020202020204" pitchFamily="34" charset="0"/>
                <a:buChar char="•"/>
              </a:pPr>
              <a:r>
                <a:rPr lang="en-US" dirty="0" err="1"/>
                <a:t>PrimeFlex</a:t>
              </a:r>
              <a:r>
                <a:rPr lang="en-US" dirty="0"/>
                <a:t> CSS Utility Library</a:t>
              </a:r>
            </a:p>
            <a:p>
              <a:pPr marL="457200" indent="-457200">
                <a:spcAft>
                  <a:spcPts val="600"/>
                </a:spcAft>
                <a:buFont typeface="Arial" panose="020B0604020202020204" pitchFamily="34" charset="0"/>
                <a:buChar char="•"/>
              </a:pPr>
              <a:r>
                <a:rPr lang="en-US" dirty="0" err="1"/>
                <a:t>PrimeBlock</a:t>
              </a:r>
              <a:r>
                <a:rPr lang="en-US" dirty="0"/>
                <a:t> UI Library</a:t>
              </a:r>
            </a:p>
            <a:p>
              <a:pPr marL="457200" indent="-457200">
                <a:spcAft>
                  <a:spcPts val="600"/>
                </a:spcAft>
                <a:buFont typeface="Arial" panose="020B0604020202020204" pitchFamily="34" charset="0"/>
                <a:buChar char="•"/>
              </a:pPr>
              <a:r>
                <a:rPr lang="en-US" dirty="0"/>
                <a:t>MS Semantic Kernel SDK</a:t>
              </a:r>
            </a:p>
            <a:p>
              <a:pPr marL="457200" indent="-457200">
                <a:spcAft>
                  <a:spcPts val="600"/>
                </a:spcAft>
                <a:buFont typeface="Arial" panose="020B0604020202020204" pitchFamily="34" charset="0"/>
                <a:buChar char="•"/>
              </a:pPr>
              <a:r>
                <a:rPr lang="en-US" dirty="0"/>
                <a:t>MS Kernel Memory SDK</a:t>
              </a:r>
            </a:p>
            <a:p>
              <a:pPr marL="457200" indent="-457200">
                <a:spcAft>
                  <a:spcPts val="600"/>
                </a:spcAft>
                <a:buFont typeface="Arial" panose="020B0604020202020204" pitchFamily="34" charset="0"/>
                <a:buChar char="•"/>
              </a:pPr>
              <a:r>
                <a:rPr lang="en-US" dirty="0"/>
                <a:t>C#</a:t>
              </a:r>
            </a:p>
            <a:p>
              <a:pPr marL="457200" indent="-457200">
                <a:spcAft>
                  <a:spcPts val="600"/>
                </a:spcAft>
                <a:buFont typeface="Arial" panose="020B0604020202020204" pitchFamily="34" charset="0"/>
                <a:buChar char="•"/>
              </a:pPr>
              <a:r>
                <a:rPr lang="en-US" dirty="0"/>
                <a:t>Typescript</a:t>
              </a:r>
            </a:p>
            <a:p>
              <a:pPr marL="457200" indent="-457200">
                <a:spcAft>
                  <a:spcPts val="600"/>
                </a:spcAft>
                <a:buFont typeface="Arial" panose="020B0604020202020204" pitchFamily="34" charset="0"/>
                <a:buChar char="•"/>
              </a:pPr>
              <a:r>
                <a:rPr lang="en-US" dirty="0"/>
                <a:t>C++</a:t>
              </a:r>
            </a:p>
            <a:p>
              <a:pPr marL="457200" indent="-457200">
                <a:spcAft>
                  <a:spcPts val="600"/>
                </a:spcAft>
                <a:buFont typeface="Arial" panose="020B0604020202020204" pitchFamily="34" charset="0"/>
                <a:buChar char="•"/>
              </a:pPr>
              <a:r>
                <a:rPr lang="en-US" dirty="0"/>
                <a:t>Adafruit IO</a:t>
              </a:r>
            </a:p>
            <a:p>
              <a:pPr marL="457200" indent="-457200">
                <a:spcAft>
                  <a:spcPts val="600"/>
                </a:spcAft>
                <a:buFont typeface="Arial" panose="020B0604020202020204" pitchFamily="34" charset="0"/>
                <a:buChar char="•"/>
              </a:pPr>
              <a:r>
                <a:rPr lang="en-US" dirty="0"/>
                <a:t>Microsoft Azure</a:t>
              </a:r>
            </a:p>
            <a:p>
              <a:pPr marL="457200" indent="-457200">
                <a:spcAft>
                  <a:spcPts val="600"/>
                </a:spcAft>
                <a:buFont typeface="Arial" panose="020B0604020202020204" pitchFamily="34" charset="0"/>
                <a:buChar char="•"/>
              </a:pPr>
              <a:r>
                <a:rPr lang="en-US" dirty="0"/>
                <a:t>Googe Firebase</a:t>
              </a:r>
            </a:p>
            <a:p>
              <a:pPr marL="457200" indent="-457200">
                <a:spcAft>
                  <a:spcPts val="600"/>
                </a:spcAft>
                <a:buFont typeface="Arial" panose="020B0604020202020204" pitchFamily="34" charset="0"/>
                <a:buChar char="•"/>
              </a:pPr>
              <a:r>
                <a:rPr lang="en-US" dirty="0"/>
                <a:t>Google Cloud Platform</a:t>
              </a:r>
            </a:p>
          </p:txBody>
        </p:sp>
        <p:sp>
          <p:nvSpPr>
            <p:cNvPr id="21" name="Text Box 7">
              <a:extLst>
                <a:ext uri="{FF2B5EF4-FFF2-40B4-BE49-F238E27FC236}">
                  <a16:creationId xmlns:a16="http://schemas.microsoft.com/office/drawing/2014/main" id="{57F5B651-EDC9-2A52-6CE8-9F48D20CA10E}"/>
                </a:ext>
              </a:extLst>
            </p:cNvPr>
            <p:cNvSpPr txBox="1">
              <a:spLocks noChangeArrowheads="1"/>
            </p:cNvSpPr>
            <p:nvPr/>
          </p:nvSpPr>
          <p:spPr bwMode="auto">
            <a:xfrm>
              <a:off x="567143" y="16459201"/>
              <a:ext cx="12251346" cy="5487638"/>
            </a:xfrm>
            <a:prstGeom prst="rect">
              <a:avLst/>
            </a:prstGeom>
            <a:noFill/>
            <a:ln w="38100">
              <a:solidFill>
                <a:srgbClr val="000000"/>
              </a:solidFill>
              <a:round/>
              <a:headEnd/>
              <a:tailEnd/>
            </a:ln>
          </p:spPr>
          <p:txBody>
            <a:bodyPr lIns="783771" tIns="391886" rIns="783771" bIns="783771"/>
            <a:lstStyle>
              <a:lvl1pPr eaLnBrk="0" hangingPunct="0">
                <a:tabLst>
                  <a:tab pos="500063" algn="l"/>
                </a:tabLst>
                <a:defRPr sz="3200">
                  <a:solidFill>
                    <a:schemeClr val="tx1"/>
                  </a:solidFill>
                  <a:latin typeface="Helvetica" pitchFamily="2" charset="0"/>
                  <a:ea typeface="ＭＳ Ｐゴシック" panose="020B0600070205080204" pitchFamily="34" charset="-128"/>
                </a:defRPr>
              </a:lvl1pPr>
              <a:lvl2pPr marL="742950" indent="-285750" eaLnBrk="0" hangingPunct="0">
                <a:tabLst>
                  <a:tab pos="500063" algn="l"/>
                </a:tabLst>
                <a:defRPr sz="3200">
                  <a:solidFill>
                    <a:schemeClr val="tx1"/>
                  </a:solidFill>
                  <a:latin typeface="Helvetica" pitchFamily="2" charset="0"/>
                  <a:ea typeface="ＭＳ Ｐゴシック" panose="020B0600070205080204" pitchFamily="34" charset="-128"/>
                </a:defRPr>
              </a:lvl2pPr>
              <a:lvl3pPr marL="1143000" indent="-228600" eaLnBrk="0" hangingPunct="0">
                <a:tabLst>
                  <a:tab pos="500063" algn="l"/>
                </a:tabLst>
                <a:defRPr sz="3200">
                  <a:solidFill>
                    <a:schemeClr val="tx1"/>
                  </a:solidFill>
                  <a:latin typeface="Helvetica" pitchFamily="2" charset="0"/>
                  <a:ea typeface="ＭＳ Ｐゴシック" panose="020B0600070205080204" pitchFamily="34" charset="-128"/>
                </a:defRPr>
              </a:lvl3pPr>
              <a:lvl4pPr marL="1600200" indent="-228600" eaLnBrk="0" hangingPunct="0">
                <a:tabLst>
                  <a:tab pos="500063" algn="l"/>
                </a:tabLst>
                <a:defRPr sz="3200">
                  <a:solidFill>
                    <a:schemeClr val="tx1"/>
                  </a:solidFill>
                  <a:latin typeface="Helvetica" pitchFamily="2" charset="0"/>
                  <a:ea typeface="ＭＳ Ｐゴシック" panose="020B0600070205080204" pitchFamily="34" charset="-128"/>
                </a:defRPr>
              </a:lvl4pPr>
              <a:lvl5pPr marL="2057400" indent="-228600" eaLnBrk="0" hangingPunct="0">
                <a:tabLst>
                  <a:tab pos="500063" algn="l"/>
                </a:tabLst>
                <a:defRPr sz="3200">
                  <a:solidFill>
                    <a:schemeClr val="tx1"/>
                  </a:solidFill>
                  <a:latin typeface="Helvetica" pitchFamily="2" charset="0"/>
                  <a:ea typeface="ＭＳ Ｐゴシック" panose="020B0600070205080204" pitchFamily="34" charset="-128"/>
                </a:defRPr>
              </a:lvl5pPr>
              <a:lvl6pPr marL="2514600" indent="-228600" eaLnBrk="0" fontAlgn="base" hangingPunct="0">
                <a:spcBef>
                  <a:spcPct val="0"/>
                </a:spcBef>
                <a:spcAft>
                  <a:spcPct val="0"/>
                </a:spcAft>
                <a:tabLst>
                  <a:tab pos="500063" algn="l"/>
                </a:tabLst>
                <a:defRPr sz="3200">
                  <a:solidFill>
                    <a:schemeClr val="tx1"/>
                  </a:solidFill>
                  <a:latin typeface="Helvetica" pitchFamily="2" charset="0"/>
                  <a:ea typeface="ＭＳ Ｐゴシック" panose="020B0600070205080204" pitchFamily="34" charset="-128"/>
                </a:defRPr>
              </a:lvl6pPr>
              <a:lvl7pPr marL="2971800" indent="-228600" eaLnBrk="0" fontAlgn="base" hangingPunct="0">
                <a:spcBef>
                  <a:spcPct val="0"/>
                </a:spcBef>
                <a:spcAft>
                  <a:spcPct val="0"/>
                </a:spcAft>
                <a:tabLst>
                  <a:tab pos="500063" algn="l"/>
                </a:tabLst>
                <a:defRPr sz="3200">
                  <a:solidFill>
                    <a:schemeClr val="tx1"/>
                  </a:solidFill>
                  <a:latin typeface="Helvetica" pitchFamily="2" charset="0"/>
                  <a:ea typeface="ＭＳ Ｐゴシック" panose="020B0600070205080204" pitchFamily="34" charset="-128"/>
                </a:defRPr>
              </a:lvl7pPr>
              <a:lvl8pPr marL="3429000" indent="-228600" eaLnBrk="0" fontAlgn="base" hangingPunct="0">
                <a:spcBef>
                  <a:spcPct val="0"/>
                </a:spcBef>
                <a:spcAft>
                  <a:spcPct val="0"/>
                </a:spcAft>
                <a:tabLst>
                  <a:tab pos="500063" algn="l"/>
                </a:tabLst>
                <a:defRPr sz="3200">
                  <a:solidFill>
                    <a:schemeClr val="tx1"/>
                  </a:solidFill>
                  <a:latin typeface="Helvetica" pitchFamily="2" charset="0"/>
                  <a:ea typeface="ＭＳ Ｐゴシック" panose="020B0600070205080204" pitchFamily="34" charset="-128"/>
                </a:defRPr>
              </a:lvl8pPr>
              <a:lvl9pPr marL="3886200" indent="-228600" eaLnBrk="0" fontAlgn="base" hangingPunct="0">
                <a:spcBef>
                  <a:spcPct val="0"/>
                </a:spcBef>
                <a:spcAft>
                  <a:spcPct val="0"/>
                </a:spcAft>
                <a:tabLst>
                  <a:tab pos="500063" algn="l"/>
                </a:tabLst>
                <a:defRPr sz="3200">
                  <a:solidFill>
                    <a:schemeClr val="tx1"/>
                  </a:solidFill>
                  <a:latin typeface="Helvetica" pitchFamily="2" charset="0"/>
                  <a:ea typeface="ＭＳ Ｐゴシック" panose="020B0600070205080204" pitchFamily="34" charset="-128"/>
                </a:defRPr>
              </a:lvl9pPr>
            </a:lstStyle>
            <a:p>
              <a:pPr algn="just" eaLnBrk="1" hangingPunct="1">
                <a:spcBef>
                  <a:spcPct val="50000"/>
                </a:spcBef>
              </a:pPr>
              <a:endParaRPr lang="en-US" altLang="en-US" sz="4000" b="1" dirty="0">
                <a:solidFill>
                  <a:srgbClr val="004A99"/>
                </a:solidFill>
                <a:latin typeface="Avenir Heavy" panose="02000503020000020003" pitchFamily="2" charset="0"/>
              </a:endParaRPr>
            </a:p>
            <a:p>
              <a:pPr eaLnBrk="1" hangingPunct="1">
                <a:spcBef>
                  <a:spcPct val="10000"/>
                </a:spcBef>
              </a:pPr>
              <a:endParaRPr lang="en-US" altLang="ja-JP" sz="4114" dirty="0">
                <a:latin typeface="Avenir Book" panose="02000503020000020003" pitchFamily="2" charset="0"/>
              </a:endParaRPr>
            </a:p>
          </p:txBody>
        </p:sp>
      </p:grpSp>
      <p:sp>
        <p:nvSpPr>
          <p:cNvPr id="15" name="Text Box 15">
            <a:extLst>
              <a:ext uri="{FF2B5EF4-FFF2-40B4-BE49-F238E27FC236}">
                <a16:creationId xmlns:a16="http://schemas.microsoft.com/office/drawing/2014/main" id="{F8D035E1-43E4-430B-44E3-96DE27C45D4B}"/>
              </a:ext>
            </a:extLst>
          </p:cNvPr>
          <p:cNvSpPr txBox="1">
            <a:spLocks noChangeArrowheads="1"/>
          </p:cNvSpPr>
          <p:nvPr/>
        </p:nvSpPr>
        <p:spPr bwMode="auto">
          <a:xfrm>
            <a:off x="13397598" y="22619099"/>
            <a:ext cx="17084161" cy="9901207"/>
          </a:xfrm>
          <a:prstGeom prst="rect">
            <a:avLst/>
          </a:prstGeom>
          <a:noFill/>
          <a:ln w="38100">
            <a:solidFill>
              <a:srgbClr val="000000"/>
            </a:solidFill>
            <a:round/>
            <a:headEnd/>
            <a:tailEnd/>
          </a:ln>
        </p:spPr>
        <p:txBody>
          <a:bodyPr lIns="783771" tIns="391886" rIns="783771" bIns="783771"/>
          <a:lstStyle>
            <a:lvl1pPr marL="500063" indent="-500063" eaLnBrk="0" hangingPunct="0">
              <a:defRPr sz="3200">
                <a:solidFill>
                  <a:schemeClr val="tx1"/>
                </a:solidFill>
                <a:latin typeface="Helvetica" pitchFamily="2" charset="0"/>
                <a:ea typeface="ＭＳ Ｐゴシック" panose="020B0600070205080204" pitchFamily="34" charset="-128"/>
              </a:defRPr>
            </a:lvl1pPr>
            <a:lvl2pPr marL="742950" indent="-285750" eaLnBrk="0" hangingPunct="0">
              <a:defRPr sz="3200">
                <a:solidFill>
                  <a:schemeClr val="tx1"/>
                </a:solidFill>
                <a:latin typeface="Helvetica" pitchFamily="2" charset="0"/>
                <a:ea typeface="ＭＳ Ｐゴシック" panose="020B0600070205080204" pitchFamily="34" charset="-128"/>
              </a:defRPr>
            </a:lvl2pPr>
            <a:lvl3pPr marL="1143000" indent="-228600" eaLnBrk="0" hangingPunct="0">
              <a:defRPr sz="3200">
                <a:solidFill>
                  <a:schemeClr val="tx1"/>
                </a:solidFill>
                <a:latin typeface="Helvetica" pitchFamily="2" charset="0"/>
                <a:ea typeface="ＭＳ Ｐゴシック" panose="020B0600070205080204" pitchFamily="34" charset="-128"/>
              </a:defRPr>
            </a:lvl3pPr>
            <a:lvl4pPr marL="1600200" indent="-228600" eaLnBrk="0" hangingPunct="0">
              <a:defRPr sz="3200">
                <a:solidFill>
                  <a:schemeClr val="tx1"/>
                </a:solidFill>
                <a:latin typeface="Helvetica" pitchFamily="2" charset="0"/>
                <a:ea typeface="ＭＳ Ｐゴシック" panose="020B0600070205080204" pitchFamily="34" charset="-128"/>
              </a:defRPr>
            </a:lvl4pPr>
            <a:lvl5pPr marL="2057400" indent="-228600" eaLnBrk="0" hangingPunct="0">
              <a:defRPr sz="3200">
                <a:solidFill>
                  <a:schemeClr val="tx1"/>
                </a:solidFill>
                <a:latin typeface="Helvetica" pitchFamily="2" charset="0"/>
                <a:ea typeface="ＭＳ Ｐゴシック" panose="020B0600070205080204" pitchFamily="34" charset="-128"/>
              </a:defRPr>
            </a:lvl5pPr>
            <a:lvl6pPr marL="2514600" indent="-228600" eaLnBrk="0" fontAlgn="base" hangingPunct="0">
              <a:spcBef>
                <a:spcPct val="0"/>
              </a:spcBef>
              <a:spcAft>
                <a:spcPct val="0"/>
              </a:spcAft>
              <a:defRPr sz="3200">
                <a:solidFill>
                  <a:schemeClr val="tx1"/>
                </a:solidFill>
                <a:latin typeface="Helvetica" pitchFamily="2" charset="0"/>
                <a:ea typeface="ＭＳ Ｐゴシック" panose="020B0600070205080204" pitchFamily="34" charset="-128"/>
              </a:defRPr>
            </a:lvl6pPr>
            <a:lvl7pPr marL="2971800" indent="-228600" eaLnBrk="0" fontAlgn="base" hangingPunct="0">
              <a:spcBef>
                <a:spcPct val="0"/>
              </a:spcBef>
              <a:spcAft>
                <a:spcPct val="0"/>
              </a:spcAft>
              <a:defRPr sz="3200">
                <a:solidFill>
                  <a:schemeClr val="tx1"/>
                </a:solidFill>
                <a:latin typeface="Helvetica" pitchFamily="2" charset="0"/>
                <a:ea typeface="ＭＳ Ｐゴシック" panose="020B0600070205080204" pitchFamily="34" charset="-128"/>
              </a:defRPr>
            </a:lvl7pPr>
            <a:lvl8pPr marL="3429000" indent="-228600" eaLnBrk="0" fontAlgn="base" hangingPunct="0">
              <a:spcBef>
                <a:spcPct val="0"/>
              </a:spcBef>
              <a:spcAft>
                <a:spcPct val="0"/>
              </a:spcAft>
              <a:defRPr sz="3200">
                <a:solidFill>
                  <a:schemeClr val="tx1"/>
                </a:solidFill>
                <a:latin typeface="Helvetica" pitchFamily="2" charset="0"/>
                <a:ea typeface="ＭＳ Ｐゴシック" panose="020B0600070205080204" pitchFamily="34" charset="-128"/>
              </a:defRPr>
            </a:lvl8pPr>
            <a:lvl9pPr marL="3886200" indent="-228600" eaLnBrk="0" fontAlgn="base" hangingPunct="0">
              <a:spcBef>
                <a:spcPct val="0"/>
              </a:spcBef>
              <a:spcAft>
                <a:spcPct val="0"/>
              </a:spcAft>
              <a:defRPr sz="3200">
                <a:solidFill>
                  <a:schemeClr val="tx1"/>
                </a:solidFill>
                <a:latin typeface="Helvetica" pitchFamily="2" charset="0"/>
                <a:ea typeface="ＭＳ Ｐゴシック" panose="020B0600070205080204" pitchFamily="34" charset="-128"/>
              </a:defRPr>
            </a:lvl9pPr>
          </a:lstStyle>
          <a:p>
            <a:pPr eaLnBrk="1" hangingPunct="1">
              <a:spcBef>
                <a:spcPct val="50000"/>
              </a:spcBef>
            </a:pPr>
            <a:endParaRPr lang="en-US" altLang="en-US" sz="4000" b="1" dirty="0">
              <a:solidFill>
                <a:srgbClr val="004A99"/>
              </a:solidFill>
              <a:latin typeface="Avenir Heavy" panose="02000503020000020003" pitchFamily="2" charset="0"/>
            </a:endParaRPr>
          </a:p>
          <a:p>
            <a:pPr eaLnBrk="1" hangingPunct="1"/>
            <a:br>
              <a:rPr lang="en-US" altLang="en-US" sz="2400" dirty="0">
                <a:latin typeface="Avenir Book" panose="02000503020000020003" pitchFamily="2" charset="0"/>
              </a:rPr>
            </a:br>
            <a:endParaRPr lang="en-US" altLang="en-US" sz="2400" dirty="0">
              <a:latin typeface="Avenir Book" panose="02000503020000020003" pitchFamily="2" charset="0"/>
            </a:endParaRPr>
          </a:p>
          <a:p>
            <a:pPr eaLnBrk="1" hangingPunct="1">
              <a:spcBef>
                <a:spcPct val="10000"/>
              </a:spcBef>
            </a:pPr>
            <a:endParaRPr lang="en-US" altLang="en-US" sz="2400" dirty="0">
              <a:latin typeface="Avenir Book" panose="02000503020000020003" pitchFamily="2" charset="0"/>
            </a:endParaRPr>
          </a:p>
        </p:txBody>
      </p:sp>
      <p:pic>
        <p:nvPicPr>
          <p:cNvPr id="29" name="Picture 28">
            <a:extLst>
              <a:ext uri="{FF2B5EF4-FFF2-40B4-BE49-F238E27FC236}">
                <a16:creationId xmlns:a16="http://schemas.microsoft.com/office/drawing/2014/main" id="{F7F2B77D-2B2F-3D95-9E6B-D5698BA59FFC}"/>
              </a:ext>
            </a:extLst>
          </p:cNvPr>
          <p:cNvPicPr>
            <a:picLocks noChangeAspect="1"/>
          </p:cNvPicPr>
          <p:nvPr/>
        </p:nvPicPr>
        <p:blipFill>
          <a:blip r:embed="rId16"/>
          <a:stretch>
            <a:fillRect/>
          </a:stretch>
        </p:blipFill>
        <p:spPr>
          <a:xfrm>
            <a:off x="28750160" y="20265897"/>
            <a:ext cx="1509347" cy="1509347"/>
          </a:xfrm>
          <a:prstGeom prst="rect">
            <a:avLst/>
          </a:prstGeom>
        </p:spPr>
      </p:pic>
      <p:sp>
        <p:nvSpPr>
          <p:cNvPr id="31" name="TextBox 30">
            <a:extLst>
              <a:ext uri="{FF2B5EF4-FFF2-40B4-BE49-F238E27FC236}">
                <a16:creationId xmlns:a16="http://schemas.microsoft.com/office/drawing/2014/main" id="{3BA6455C-E19C-D53A-691E-090077597635}"/>
              </a:ext>
            </a:extLst>
          </p:cNvPr>
          <p:cNvSpPr txBox="1"/>
          <p:nvPr/>
        </p:nvSpPr>
        <p:spPr>
          <a:xfrm>
            <a:off x="26871685" y="20485475"/>
            <a:ext cx="3146594" cy="707886"/>
          </a:xfrm>
          <a:prstGeom prst="rect">
            <a:avLst/>
          </a:prstGeom>
          <a:noFill/>
        </p:spPr>
        <p:txBody>
          <a:bodyPr wrap="square" rtlCol="0">
            <a:spAutoFit/>
          </a:bodyPr>
          <a:lstStyle/>
          <a:p>
            <a:r>
              <a:rPr lang="en-US" sz="2000" dirty="0"/>
              <a:t>Try the App</a:t>
            </a:r>
          </a:p>
          <a:p>
            <a:r>
              <a:rPr lang="en-US" sz="2000" dirty="0"/>
              <a:t>Here  </a:t>
            </a:r>
          </a:p>
        </p:txBody>
      </p:sp>
      <p:sp>
        <p:nvSpPr>
          <p:cNvPr id="32" name="Arrow: Right 31">
            <a:extLst>
              <a:ext uri="{FF2B5EF4-FFF2-40B4-BE49-F238E27FC236}">
                <a16:creationId xmlns:a16="http://schemas.microsoft.com/office/drawing/2014/main" id="{50301DFB-25D9-AE69-EB28-1E8E73750D91}"/>
              </a:ext>
            </a:extLst>
          </p:cNvPr>
          <p:cNvSpPr/>
          <p:nvPr/>
        </p:nvSpPr>
        <p:spPr>
          <a:xfrm>
            <a:off x="27631406" y="20888637"/>
            <a:ext cx="1118754" cy="238125"/>
          </a:xfrm>
          <a:prstGeom prst="rightArrow">
            <a:avLst/>
          </a:prstGeom>
          <a:solidFill>
            <a:srgbClr val="004A9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3" name="Group 32">
            <a:extLst>
              <a:ext uri="{FF2B5EF4-FFF2-40B4-BE49-F238E27FC236}">
                <a16:creationId xmlns:a16="http://schemas.microsoft.com/office/drawing/2014/main" id="{BAC482CA-A241-8EE9-A3B6-E3BA4FB91768}"/>
              </a:ext>
            </a:extLst>
          </p:cNvPr>
          <p:cNvGrpSpPr/>
          <p:nvPr/>
        </p:nvGrpSpPr>
        <p:grpSpPr>
          <a:xfrm>
            <a:off x="31146226" y="20100928"/>
            <a:ext cx="12342027" cy="12644429"/>
            <a:chOff x="31146226" y="20100928"/>
            <a:chExt cx="12342027" cy="12644429"/>
          </a:xfrm>
        </p:grpSpPr>
        <p:sp>
          <p:nvSpPr>
            <p:cNvPr id="55" name="Rectangle 54">
              <a:extLst>
                <a:ext uri="{FF2B5EF4-FFF2-40B4-BE49-F238E27FC236}">
                  <a16:creationId xmlns:a16="http://schemas.microsoft.com/office/drawing/2014/main" id="{E8F73A49-0F42-2143-9B90-FCE6CB18A3A9}"/>
                </a:ext>
              </a:extLst>
            </p:cNvPr>
            <p:cNvSpPr/>
            <p:nvPr/>
          </p:nvSpPr>
          <p:spPr>
            <a:xfrm>
              <a:off x="31146226" y="20100928"/>
              <a:ext cx="12313829" cy="902109"/>
            </a:xfrm>
            <a:prstGeom prst="rect">
              <a:avLst/>
            </a:prstGeom>
            <a:solidFill>
              <a:srgbClr val="004A99"/>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68568" tIns="34284" rIns="68568" bIns="34284" rtlCol="0" anchor="ctr"/>
            <a:lstStyle/>
            <a:p>
              <a:pPr algn="ctr"/>
              <a:r>
                <a:rPr lang="en-US" sz="4000" b="1" dirty="0">
                  <a:solidFill>
                    <a:schemeClr val="accent3">
                      <a:lumMod val="20000"/>
                      <a:lumOff val="80000"/>
                    </a:schemeClr>
                  </a:solidFill>
                  <a:latin typeface="Avenir Heavy" panose="02000503020000020003"/>
                  <a:ea typeface="Calibri" panose="020F0502020204030204" pitchFamily="34" charset="0"/>
                  <a:cs typeface="Calibri" panose="020F0502020204030204" pitchFamily="34" charset="0"/>
                </a:rPr>
                <a:t>Proposed Future Improvements</a:t>
              </a:r>
            </a:p>
          </p:txBody>
        </p:sp>
        <p:sp>
          <p:nvSpPr>
            <p:cNvPr id="7" name="TextBox 6">
              <a:extLst>
                <a:ext uri="{FF2B5EF4-FFF2-40B4-BE49-F238E27FC236}">
                  <a16:creationId xmlns:a16="http://schemas.microsoft.com/office/drawing/2014/main" id="{6375111E-1E4C-3617-D3B2-7E5C4D19A68B}"/>
                </a:ext>
              </a:extLst>
            </p:cNvPr>
            <p:cNvSpPr txBox="1"/>
            <p:nvPr/>
          </p:nvSpPr>
          <p:spPr>
            <a:xfrm>
              <a:off x="31183473" y="20926737"/>
              <a:ext cx="12304780" cy="11818620"/>
            </a:xfrm>
            <a:prstGeom prst="rect">
              <a:avLst/>
            </a:prstGeom>
            <a:noFill/>
          </p:spPr>
          <p:txBody>
            <a:bodyPr wrap="square" rtlCol="0">
              <a:spAutoFit/>
            </a:bodyPr>
            <a:lstStyle/>
            <a:p>
              <a:pPr marL="457200" indent="-457200">
                <a:buFont typeface="Arial" panose="020B0604020202020204" pitchFamily="34" charset="0"/>
                <a:buChar char="•"/>
              </a:pPr>
              <a:r>
                <a:rPr lang="en-US" b="1" dirty="0"/>
                <a:t>Embedded Hardware &amp; Application :</a:t>
              </a:r>
              <a:r>
                <a:rPr lang="en-US" dirty="0"/>
                <a:t> </a:t>
              </a:r>
            </a:p>
            <a:p>
              <a:pPr marL="914400" lvl="1" indent="-457200">
                <a:spcAft>
                  <a:spcPts val="1200"/>
                </a:spcAft>
                <a:buFont typeface="Arial" panose="020B0604020202020204" pitchFamily="34" charset="0"/>
                <a:buChar char="•"/>
              </a:pPr>
              <a:r>
                <a:rPr lang="en-US" sz="2800" dirty="0"/>
                <a:t>Upgrade the ultrasonic sonar sensors with water meter sensor, LiDAR sensor, and camera to improve accuracy measuring plant growth and water supply levels.</a:t>
              </a:r>
              <a:endParaRPr lang="en-US" dirty="0"/>
            </a:p>
            <a:p>
              <a:pPr marL="914400" lvl="1" indent="-457200">
                <a:spcAft>
                  <a:spcPts val="1200"/>
                </a:spcAft>
                <a:buFont typeface="Arial" panose="020B0604020202020204" pitchFamily="34" charset="0"/>
                <a:buChar char="•"/>
              </a:pPr>
              <a:r>
                <a:rPr lang="en-US" sz="2800" dirty="0"/>
                <a:t>Refine existing code, continue support for the ultrasonic sensor, and implement code for new sensors and camera</a:t>
              </a:r>
            </a:p>
            <a:p>
              <a:pPr marL="914400" lvl="1" indent="-457200">
                <a:spcAft>
                  <a:spcPts val="1200"/>
                </a:spcAft>
                <a:buFont typeface="Arial" panose="020B0604020202020204" pitchFamily="34" charset="0"/>
                <a:buChar char="•"/>
              </a:pPr>
              <a:r>
                <a:rPr lang="en-US" sz="2800" dirty="0"/>
                <a:t>Adjust concurrent timers and frequency of sensor reading and data publication to Adafruit IO (MQTT Broker)</a:t>
              </a:r>
            </a:p>
            <a:p>
              <a:pPr marL="914400" lvl="1" indent="-457200">
                <a:spcAft>
                  <a:spcPts val="0"/>
                </a:spcAft>
                <a:buFont typeface="Arial" panose="020B0604020202020204" pitchFamily="34" charset="0"/>
                <a:buChar char="•"/>
              </a:pPr>
              <a:r>
                <a:rPr lang="en-US" sz="2800" dirty="0"/>
                <a:t>Enable MQTT subscription features to allow users to adjust parameters while the Gardening System is running</a:t>
              </a:r>
              <a:br>
                <a:rPr lang="en-US" dirty="0"/>
              </a:br>
              <a:endParaRPr lang="en-US" dirty="0"/>
            </a:p>
            <a:p>
              <a:pPr marL="457200" indent="-457200">
                <a:buFont typeface="Arial" panose="020B0604020202020204" pitchFamily="34" charset="0"/>
                <a:buChar char="•"/>
              </a:pPr>
              <a:r>
                <a:rPr lang="en-US" b="1" dirty="0"/>
                <a:t>Frontend Application:</a:t>
              </a:r>
            </a:p>
            <a:p>
              <a:pPr marL="914400" lvl="1" indent="-457200">
                <a:spcAft>
                  <a:spcPts val="1200"/>
                </a:spcAft>
                <a:buFont typeface="Arial" panose="020B0604020202020204" pitchFamily="34" charset="0"/>
                <a:buChar char="•"/>
              </a:pPr>
              <a:r>
                <a:rPr lang="en-US" sz="2800" dirty="0"/>
                <a:t>Add Embedded System Settings page for embedded application parameters customization</a:t>
              </a:r>
            </a:p>
            <a:p>
              <a:pPr marL="914400" lvl="1" indent="-457200">
                <a:spcAft>
                  <a:spcPts val="0"/>
                </a:spcAft>
                <a:buFont typeface="Arial" panose="020B0604020202020204" pitchFamily="34" charset="0"/>
                <a:buChar char="•"/>
              </a:pPr>
              <a:r>
                <a:rPr lang="en-US" sz="2800" dirty="0"/>
                <a:t>Add a Users Settings page for web application customization</a:t>
              </a:r>
              <a:br>
                <a:rPr lang="en-US" dirty="0"/>
              </a:br>
              <a:endParaRPr lang="en-US" dirty="0"/>
            </a:p>
            <a:p>
              <a:pPr marL="457200" indent="-457200">
                <a:buFont typeface="Arial" panose="020B0604020202020204" pitchFamily="34" charset="0"/>
                <a:buChar char="•"/>
              </a:pPr>
              <a:r>
                <a:rPr lang="en-US" b="1" dirty="0"/>
                <a:t>Backend Application:</a:t>
              </a:r>
            </a:p>
            <a:p>
              <a:pPr marL="914400" lvl="1" indent="-457200">
                <a:spcAft>
                  <a:spcPts val="1200"/>
                </a:spcAft>
                <a:buFont typeface="Arial" panose="020B0604020202020204" pitchFamily="34" charset="0"/>
                <a:buChar char="•"/>
              </a:pPr>
              <a:r>
                <a:rPr lang="en-US" sz="2800" dirty="0"/>
                <a:t>Revise and make the Chat Completion Service extensible by giving users ability to generate and configure agents and orchestration through YAML template and config files; including LLM model selection</a:t>
              </a:r>
            </a:p>
            <a:p>
              <a:pPr marL="914400" lvl="1" indent="-457200">
                <a:spcAft>
                  <a:spcPts val="1200"/>
                </a:spcAft>
                <a:buFont typeface="Arial" panose="020B0604020202020204" pitchFamily="34" charset="0"/>
                <a:buChar char="•"/>
              </a:pPr>
              <a:r>
                <a:rPr lang="en-US" sz="2800" dirty="0"/>
                <a:t>Create an extensible Data Service and interface to support different database services and connection, including local database, that can be selected via a configuration file.</a:t>
              </a:r>
            </a:p>
            <a:p>
              <a:pPr marL="914400" lvl="1" indent="-457200">
                <a:spcAft>
                  <a:spcPts val="1200"/>
                </a:spcAft>
                <a:buFont typeface="Arial" panose="020B0604020202020204" pitchFamily="34" charset="0"/>
                <a:buChar char="•"/>
              </a:pPr>
              <a:r>
                <a:rPr lang="en-US" sz="2800" dirty="0"/>
                <a:t>Implement new service to accept and process images from camera</a:t>
              </a:r>
            </a:p>
          </p:txBody>
        </p:sp>
        <p:sp>
          <p:nvSpPr>
            <p:cNvPr id="5" name="Text Box 15">
              <a:extLst>
                <a:ext uri="{FF2B5EF4-FFF2-40B4-BE49-F238E27FC236}">
                  <a16:creationId xmlns:a16="http://schemas.microsoft.com/office/drawing/2014/main" id="{C96831DD-E00B-3EDF-2277-C938EEF5DD28}"/>
                </a:ext>
              </a:extLst>
            </p:cNvPr>
            <p:cNvSpPr txBox="1">
              <a:spLocks noChangeArrowheads="1"/>
            </p:cNvSpPr>
            <p:nvPr/>
          </p:nvSpPr>
          <p:spPr bwMode="auto">
            <a:xfrm>
              <a:off x="31147419" y="20100929"/>
              <a:ext cx="12313830" cy="12377974"/>
            </a:xfrm>
            <a:prstGeom prst="rect">
              <a:avLst/>
            </a:prstGeom>
            <a:noFill/>
            <a:ln w="38100">
              <a:solidFill>
                <a:srgbClr val="000000"/>
              </a:solidFill>
              <a:round/>
              <a:headEnd/>
              <a:tailEnd/>
            </a:ln>
          </p:spPr>
          <p:txBody>
            <a:bodyPr lIns="783771" tIns="391886" rIns="783771" bIns="783771"/>
            <a:lstStyle>
              <a:lvl1pPr marL="500063" indent="-500063" eaLnBrk="0" hangingPunct="0">
                <a:defRPr sz="3200">
                  <a:solidFill>
                    <a:schemeClr val="tx1"/>
                  </a:solidFill>
                  <a:latin typeface="Helvetica" pitchFamily="2" charset="0"/>
                  <a:ea typeface="ＭＳ Ｐゴシック" panose="020B0600070205080204" pitchFamily="34" charset="-128"/>
                </a:defRPr>
              </a:lvl1pPr>
              <a:lvl2pPr marL="742950" indent="-285750" eaLnBrk="0" hangingPunct="0">
                <a:defRPr sz="3200">
                  <a:solidFill>
                    <a:schemeClr val="tx1"/>
                  </a:solidFill>
                  <a:latin typeface="Helvetica" pitchFamily="2" charset="0"/>
                  <a:ea typeface="ＭＳ Ｐゴシック" panose="020B0600070205080204" pitchFamily="34" charset="-128"/>
                </a:defRPr>
              </a:lvl2pPr>
              <a:lvl3pPr marL="1143000" indent="-228600" eaLnBrk="0" hangingPunct="0">
                <a:defRPr sz="3200">
                  <a:solidFill>
                    <a:schemeClr val="tx1"/>
                  </a:solidFill>
                  <a:latin typeface="Helvetica" pitchFamily="2" charset="0"/>
                  <a:ea typeface="ＭＳ Ｐゴシック" panose="020B0600070205080204" pitchFamily="34" charset="-128"/>
                </a:defRPr>
              </a:lvl3pPr>
              <a:lvl4pPr marL="1600200" indent="-228600" eaLnBrk="0" hangingPunct="0">
                <a:defRPr sz="3200">
                  <a:solidFill>
                    <a:schemeClr val="tx1"/>
                  </a:solidFill>
                  <a:latin typeface="Helvetica" pitchFamily="2" charset="0"/>
                  <a:ea typeface="ＭＳ Ｐゴシック" panose="020B0600070205080204" pitchFamily="34" charset="-128"/>
                </a:defRPr>
              </a:lvl4pPr>
              <a:lvl5pPr marL="2057400" indent="-228600" eaLnBrk="0" hangingPunct="0">
                <a:defRPr sz="3200">
                  <a:solidFill>
                    <a:schemeClr val="tx1"/>
                  </a:solidFill>
                  <a:latin typeface="Helvetica" pitchFamily="2" charset="0"/>
                  <a:ea typeface="ＭＳ Ｐゴシック" panose="020B0600070205080204" pitchFamily="34" charset="-128"/>
                </a:defRPr>
              </a:lvl5pPr>
              <a:lvl6pPr marL="2514600" indent="-228600" eaLnBrk="0" fontAlgn="base" hangingPunct="0">
                <a:spcBef>
                  <a:spcPct val="0"/>
                </a:spcBef>
                <a:spcAft>
                  <a:spcPct val="0"/>
                </a:spcAft>
                <a:defRPr sz="3200">
                  <a:solidFill>
                    <a:schemeClr val="tx1"/>
                  </a:solidFill>
                  <a:latin typeface="Helvetica" pitchFamily="2" charset="0"/>
                  <a:ea typeface="ＭＳ Ｐゴシック" panose="020B0600070205080204" pitchFamily="34" charset="-128"/>
                </a:defRPr>
              </a:lvl6pPr>
              <a:lvl7pPr marL="2971800" indent="-228600" eaLnBrk="0" fontAlgn="base" hangingPunct="0">
                <a:spcBef>
                  <a:spcPct val="0"/>
                </a:spcBef>
                <a:spcAft>
                  <a:spcPct val="0"/>
                </a:spcAft>
                <a:defRPr sz="3200">
                  <a:solidFill>
                    <a:schemeClr val="tx1"/>
                  </a:solidFill>
                  <a:latin typeface="Helvetica" pitchFamily="2" charset="0"/>
                  <a:ea typeface="ＭＳ Ｐゴシック" panose="020B0600070205080204" pitchFamily="34" charset="-128"/>
                </a:defRPr>
              </a:lvl7pPr>
              <a:lvl8pPr marL="3429000" indent="-228600" eaLnBrk="0" fontAlgn="base" hangingPunct="0">
                <a:spcBef>
                  <a:spcPct val="0"/>
                </a:spcBef>
                <a:spcAft>
                  <a:spcPct val="0"/>
                </a:spcAft>
                <a:defRPr sz="3200">
                  <a:solidFill>
                    <a:schemeClr val="tx1"/>
                  </a:solidFill>
                  <a:latin typeface="Helvetica" pitchFamily="2" charset="0"/>
                  <a:ea typeface="ＭＳ Ｐゴシック" panose="020B0600070205080204" pitchFamily="34" charset="-128"/>
                </a:defRPr>
              </a:lvl8pPr>
              <a:lvl9pPr marL="3886200" indent="-228600" eaLnBrk="0" fontAlgn="base" hangingPunct="0">
                <a:spcBef>
                  <a:spcPct val="0"/>
                </a:spcBef>
                <a:spcAft>
                  <a:spcPct val="0"/>
                </a:spcAft>
                <a:defRPr sz="3200">
                  <a:solidFill>
                    <a:schemeClr val="tx1"/>
                  </a:solidFill>
                  <a:latin typeface="Helvetica" pitchFamily="2" charset="0"/>
                  <a:ea typeface="ＭＳ Ｐゴシック" panose="020B0600070205080204" pitchFamily="34" charset="-128"/>
                </a:defRPr>
              </a:lvl9pPr>
            </a:lstStyle>
            <a:p>
              <a:pPr eaLnBrk="1" hangingPunct="1">
                <a:spcBef>
                  <a:spcPct val="50000"/>
                </a:spcBef>
                <a:tabLst>
                  <a:tab pos="635000" algn="l"/>
                </a:tabLst>
              </a:pPr>
              <a:br>
                <a:rPr lang="en-US" altLang="en-US" sz="4000" dirty="0">
                  <a:latin typeface="Avenir Book" panose="02000503020000020003" pitchFamily="2" charset="0"/>
                </a:rPr>
              </a:br>
              <a:endParaRPr lang="en-US" altLang="en-US" sz="4000" dirty="0">
                <a:latin typeface="Avenir Book" panose="02000503020000020003" pitchFamily="2" charset="0"/>
              </a:endParaRPr>
            </a:p>
            <a:p>
              <a:pPr eaLnBrk="1" hangingPunct="1">
                <a:spcBef>
                  <a:spcPct val="10000"/>
                </a:spcBef>
              </a:pPr>
              <a:endParaRPr lang="en-US" altLang="en-US" sz="2400" dirty="0">
                <a:latin typeface="Avenir Book" panose="02000503020000020003" pitchFamily="2" charset="0"/>
              </a:endParaRPr>
            </a:p>
          </p:txBody>
        </p:sp>
      </p:grpSp>
      <p:sp>
        <p:nvSpPr>
          <p:cNvPr id="20" name="Rectangle 19">
            <a:extLst>
              <a:ext uri="{FF2B5EF4-FFF2-40B4-BE49-F238E27FC236}">
                <a16:creationId xmlns:a16="http://schemas.microsoft.com/office/drawing/2014/main" id="{49CB78CD-F256-3841-D704-F3768AF9CD78}"/>
              </a:ext>
            </a:extLst>
          </p:cNvPr>
          <p:cNvSpPr/>
          <p:nvPr/>
        </p:nvSpPr>
        <p:spPr>
          <a:xfrm>
            <a:off x="31108872" y="5062319"/>
            <a:ext cx="12333104" cy="902109"/>
          </a:xfrm>
          <a:prstGeom prst="rect">
            <a:avLst/>
          </a:prstGeom>
          <a:solidFill>
            <a:srgbClr val="004A99"/>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68568" tIns="34284" rIns="68568" bIns="34284" rtlCol="0" anchor="ctr"/>
          <a:lstStyle/>
          <a:p>
            <a:pPr algn="ctr"/>
            <a:r>
              <a:rPr lang="en-US" sz="4000" b="1" dirty="0">
                <a:solidFill>
                  <a:schemeClr val="accent3">
                    <a:lumMod val="20000"/>
                    <a:lumOff val="80000"/>
                  </a:schemeClr>
                </a:solidFill>
                <a:latin typeface="Avenir Heavy" panose="02000503020000020003"/>
                <a:ea typeface="Calibri" panose="020F0502020204030204" pitchFamily="34" charset="0"/>
                <a:cs typeface="Calibri" panose="020F0502020204030204" pitchFamily="34" charset="0"/>
              </a:rPr>
              <a:t>Technical Details</a:t>
            </a:r>
          </a:p>
        </p:txBody>
      </p:sp>
      <p:sp>
        <p:nvSpPr>
          <p:cNvPr id="25" name="TextBox 24">
            <a:extLst>
              <a:ext uri="{FF2B5EF4-FFF2-40B4-BE49-F238E27FC236}">
                <a16:creationId xmlns:a16="http://schemas.microsoft.com/office/drawing/2014/main" id="{3D8B8ED5-38B7-1E76-FF0D-7840E1E1F741}"/>
              </a:ext>
            </a:extLst>
          </p:cNvPr>
          <p:cNvSpPr txBox="1"/>
          <p:nvPr/>
        </p:nvSpPr>
        <p:spPr>
          <a:xfrm>
            <a:off x="31081824" y="5964428"/>
            <a:ext cx="12512740" cy="13819168"/>
          </a:xfrm>
          <a:prstGeom prst="rect">
            <a:avLst/>
          </a:prstGeom>
          <a:noFill/>
        </p:spPr>
        <p:txBody>
          <a:bodyPr wrap="square" rtlCol="0">
            <a:spAutoFit/>
          </a:bodyPr>
          <a:lstStyle/>
          <a:p>
            <a:pPr marL="457200" indent="-457200">
              <a:buFont typeface="Arial" panose="020B0604020202020204" pitchFamily="34" charset="0"/>
              <a:buChar char="•"/>
            </a:pPr>
            <a:r>
              <a:rPr lang="en-US" b="1" dirty="0"/>
              <a:t>Embedded Hardware &amp; Application :</a:t>
            </a:r>
            <a:r>
              <a:rPr lang="en-US" dirty="0"/>
              <a:t> </a:t>
            </a:r>
          </a:p>
          <a:p>
            <a:pPr marL="914400" lvl="1" indent="-457200">
              <a:spcAft>
                <a:spcPts val="1200"/>
              </a:spcAft>
              <a:buFont typeface="Arial" panose="020B0604020202020204" pitchFamily="34" charset="0"/>
              <a:buChar char="•"/>
            </a:pPr>
            <a:r>
              <a:rPr lang="en-US" sz="2800" dirty="0"/>
              <a:t>Embedded system comprised of a programmed Arduino, multiple sensors (DHT11, Ultrasonic Sonar Sensors, Photoresistors, and Soil Conductivity Sensor), 5v water pump, 5v </a:t>
            </a:r>
            <a:r>
              <a:rPr lang="en-US" sz="2800" dirty="0" err="1"/>
              <a:t>growlight</a:t>
            </a:r>
            <a:r>
              <a:rPr lang="en-US" sz="2800" dirty="0"/>
              <a:t>, and relay devices.</a:t>
            </a:r>
          </a:p>
          <a:p>
            <a:pPr marL="914400" lvl="1" indent="-457200">
              <a:spcAft>
                <a:spcPts val="1200"/>
              </a:spcAft>
              <a:buFont typeface="Arial" panose="020B0604020202020204" pitchFamily="34" charset="0"/>
              <a:buChar char="•"/>
            </a:pPr>
            <a:r>
              <a:rPr lang="en-US" sz="2800" dirty="0"/>
              <a:t>Adafruit MQTT Library was used to publish sensor data to Adafruit IO</a:t>
            </a:r>
            <a:endParaRPr lang="en-US" dirty="0"/>
          </a:p>
          <a:p>
            <a:pPr marL="914400" lvl="1" indent="-457200">
              <a:spcAft>
                <a:spcPts val="0"/>
              </a:spcAft>
              <a:buFont typeface="Arial" panose="020B0604020202020204" pitchFamily="34" charset="0"/>
              <a:buChar char="•"/>
            </a:pPr>
            <a:r>
              <a:rPr lang="en-US" sz="2800" dirty="0"/>
              <a:t>Concurrent timers were used to trigger staggered events such as sampling sensors, publishing data, and activating / deactivating devices</a:t>
            </a:r>
            <a:br>
              <a:rPr lang="en-US" dirty="0"/>
            </a:br>
            <a:endParaRPr lang="en-US" dirty="0"/>
          </a:p>
          <a:p>
            <a:pPr marL="457200" indent="-457200">
              <a:buFont typeface="Arial" panose="020B0604020202020204" pitchFamily="34" charset="0"/>
              <a:buChar char="•"/>
            </a:pPr>
            <a:r>
              <a:rPr lang="en-US" b="1" dirty="0"/>
              <a:t>Frontend Application:</a:t>
            </a:r>
          </a:p>
          <a:p>
            <a:pPr marL="914400" lvl="1" indent="-457200">
              <a:spcAft>
                <a:spcPts val="800"/>
              </a:spcAft>
              <a:buFont typeface="Arial" panose="020B0604020202020204" pitchFamily="34" charset="0"/>
              <a:buChar char="•"/>
            </a:pPr>
            <a:r>
              <a:rPr lang="en-US" sz="2800" dirty="0"/>
              <a:t>Had four main pages: Landing, Dashboard, Chat Messenger, and Auth </a:t>
            </a:r>
          </a:p>
          <a:p>
            <a:pPr marL="914400" lvl="1" indent="-457200">
              <a:spcAft>
                <a:spcPts val="800"/>
              </a:spcAft>
              <a:buFont typeface="Arial" panose="020B0604020202020204" pitchFamily="34" charset="0"/>
              <a:buChar char="•"/>
            </a:pPr>
            <a:r>
              <a:rPr lang="en-US" sz="2800" dirty="0"/>
              <a:t>Developed using Angular and Prime libraries</a:t>
            </a:r>
          </a:p>
          <a:p>
            <a:pPr marL="914400" lvl="1" indent="-457200">
              <a:spcAft>
                <a:spcPts val="800"/>
              </a:spcAft>
              <a:buFont typeface="Arial" panose="020B0604020202020204" pitchFamily="34" charset="0"/>
              <a:buChar char="•"/>
            </a:pPr>
            <a:r>
              <a:rPr lang="en-US" sz="2800" dirty="0"/>
              <a:t>UI was responsive &amp; worked with various screens; Had light/dark mode</a:t>
            </a:r>
          </a:p>
          <a:p>
            <a:pPr marL="914400" lvl="1" indent="-457200">
              <a:spcAft>
                <a:spcPts val="0"/>
              </a:spcAft>
              <a:buFont typeface="Arial" panose="020B0604020202020204" pitchFamily="34" charset="0"/>
              <a:buChar char="•"/>
            </a:pPr>
            <a:r>
              <a:rPr lang="en-US" sz="2800" dirty="0"/>
              <a:t>Utilized Google Firebase Authentication for user login, logout, &amp; signup</a:t>
            </a:r>
            <a:br>
              <a:rPr lang="en-US" dirty="0"/>
            </a:br>
            <a:endParaRPr lang="en-US" dirty="0"/>
          </a:p>
          <a:p>
            <a:pPr marL="457200" indent="-457200">
              <a:buFont typeface="Arial" panose="020B0604020202020204" pitchFamily="34" charset="0"/>
              <a:buChar char="•"/>
            </a:pPr>
            <a:r>
              <a:rPr lang="en-US" b="1" dirty="0"/>
              <a:t>Backend Application:</a:t>
            </a:r>
          </a:p>
          <a:p>
            <a:pPr marL="914400" lvl="1" indent="-457200">
              <a:spcAft>
                <a:spcPts val="1200"/>
              </a:spcAft>
              <a:buFont typeface="Arial" panose="020B0604020202020204" pitchFamily="34" charset="0"/>
              <a:buChar char="•"/>
            </a:pPr>
            <a:r>
              <a:rPr lang="en-US" sz="2800" dirty="0"/>
              <a:t>Provided a service that was used to retrieve data from Adafruit IO and clean it up for external (frontend) and internal use. </a:t>
            </a:r>
          </a:p>
          <a:p>
            <a:pPr marL="914400" lvl="1" indent="-457200">
              <a:spcAft>
                <a:spcPts val="1200"/>
              </a:spcAft>
              <a:buFont typeface="Arial" panose="020B0604020202020204" pitchFamily="34" charset="0"/>
              <a:buChar char="•"/>
            </a:pPr>
            <a:r>
              <a:rPr lang="en-US" sz="2800" dirty="0"/>
              <a:t>Provided a service that used to take user prompts &amp; pass them through an agentic handoff orchestration, utilizing a remote LLM, to best provide an appropriate response based on the topic of the prompts. </a:t>
            </a:r>
          </a:p>
          <a:p>
            <a:pPr marL="1371600" lvl="2" indent="-457200">
              <a:spcAft>
                <a:spcPts val="1200"/>
              </a:spcAft>
              <a:buFont typeface="Arial" panose="020B0604020202020204" pitchFamily="34" charset="0"/>
              <a:buChar char="•"/>
            </a:pPr>
            <a:r>
              <a:rPr lang="en-US" sz="2800" dirty="0"/>
              <a:t>The agents and handoff orchestration were created using Microsoft’s Semantic Kernel SDK</a:t>
            </a:r>
          </a:p>
          <a:p>
            <a:pPr marL="457200" indent="-457200">
              <a:spcAft>
                <a:spcPts val="1200"/>
              </a:spcAft>
              <a:buFont typeface="Arial" panose="020B0604020202020204" pitchFamily="34" charset="0"/>
              <a:buChar char="•"/>
            </a:pPr>
            <a:r>
              <a:rPr lang="en-US" b="1" dirty="0"/>
              <a:t>Cloud Services:</a:t>
            </a:r>
          </a:p>
          <a:p>
            <a:pPr marL="914400" lvl="1" indent="-457200">
              <a:spcAft>
                <a:spcPts val="0"/>
              </a:spcAft>
              <a:buFont typeface="Arial" panose="020B0604020202020204" pitchFamily="34" charset="0"/>
              <a:buChar char="•"/>
            </a:pPr>
            <a:r>
              <a:rPr lang="en-US" sz="2800" dirty="0"/>
              <a:t>Google Cloud Platform deployed the frontend &amp; backend applications</a:t>
            </a:r>
          </a:p>
          <a:p>
            <a:pPr marL="914400" lvl="1" indent="-457200">
              <a:spcAft>
                <a:spcPts val="0"/>
              </a:spcAft>
              <a:buFont typeface="Arial" panose="020B0604020202020204" pitchFamily="34" charset="0"/>
              <a:buChar char="•"/>
            </a:pPr>
            <a:r>
              <a:rPr lang="en-US" sz="2800" dirty="0"/>
              <a:t>Google Firebase provided authentication for frontend application</a:t>
            </a:r>
          </a:p>
          <a:p>
            <a:pPr marL="914400" lvl="1" indent="-457200">
              <a:spcAft>
                <a:spcPts val="0"/>
              </a:spcAft>
              <a:buFont typeface="Arial" panose="020B0604020202020204" pitchFamily="34" charset="0"/>
              <a:buChar char="•"/>
            </a:pPr>
            <a:r>
              <a:rPr lang="en-US" sz="2800" dirty="0"/>
              <a:t>Azure hosted and deployed LLM Model used in backend application</a:t>
            </a:r>
          </a:p>
          <a:p>
            <a:pPr marL="914400" lvl="1" indent="-457200">
              <a:spcAft>
                <a:spcPts val="0"/>
              </a:spcAft>
              <a:buFont typeface="Arial" panose="020B0604020202020204" pitchFamily="34" charset="0"/>
              <a:buChar char="•"/>
            </a:pPr>
            <a:r>
              <a:rPr lang="en-US" sz="2800" dirty="0"/>
              <a:t>Adafruit IO was used as MQTT broker and a database service</a:t>
            </a:r>
          </a:p>
        </p:txBody>
      </p:sp>
      <p:grpSp>
        <p:nvGrpSpPr>
          <p:cNvPr id="47" name="Group 46">
            <a:extLst>
              <a:ext uri="{FF2B5EF4-FFF2-40B4-BE49-F238E27FC236}">
                <a16:creationId xmlns:a16="http://schemas.microsoft.com/office/drawing/2014/main" id="{430C99B3-8B5B-ABAA-8A94-46876D274579}"/>
              </a:ext>
            </a:extLst>
          </p:cNvPr>
          <p:cNvGrpSpPr/>
          <p:nvPr/>
        </p:nvGrpSpPr>
        <p:grpSpPr>
          <a:xfrm>
            <a:off x="547870" y="22619098"/>
            <a:ext cx="12270619" cy="9966346"/>
            <a:chOff x="547870" y="22619098"/>
            <a:chExt cx="12270619" cy="9966346"/>
          </a:xfrm>
        </p:grpSpPr>
        <p:sp>
          <p:nvSpPr>
            <p:cNvPr id="23" name="Text Box 7">
              <a:extLst>
                <a:ext uri="{FF2B5EF4-FFF2-40B4-BE49-F238E27FC236}">
                  <a16:creationId xmlns:a16="http://schemas.microsoft.com/office/drawing/2014/main" id="{4059CB25-B26C-A4E0-1C37-EEE539C32A22}"/>
                </a:ext>
              </a:extLst>
            </p:cNvPr>
            <p:cNvSpPr txBox="1">
              <a:spLocks noChangeArrowheads="1"/>
            </p:cNvSpPr>
            <p:nvPr/>
          </p:nvSpPr>
          <p:spPr bwMode="auto">
            <a:xfrm>
              <a:off x="557507" y="22619098"/>
              <a:ext cx="12253729" cy="9966346"/>
            </a:xfrm>
            <a:prstGeom prst="rect">
              <a:avLst/>
            </a:prstGeom>
            <a:noFill/>
            <a:ln w="38100">
              <a:solidFill>
                <a:srgbClr val="000000"/>
              </a:solidFill>
              <a:round/>
              <a:headEnd/>
              <a:tailEnd/>
            </a:ln>
          </p:spPr>
          <p:txBody>
            <a:bodyPr lIns="783771" tIns="391886" rIns="783771" bIns="783771"/>
            <a:lstStyle>
              <a:lvl1pPr eaLnBrk="0" hangingPunct="0">
                <a:tabLst>
                  <a:tab pos="500063" algn="l"/>
                </a:tabLst>
                <a:defRPr sz="3200">
                  <a:solidFill>
                    <a:schemeClr val="tx1"/>
                  </a:solidFill>
                  <a:latin typeface="Helvetica" pitchFamily="2" charset="0"/>
                  <a:ea typeface="ＭＳ Ｐゴシック" panose="020B0600070205080204" pitchFamily="34" charset="-128"/>
                </a:defRPr>
              </a:lvl1pPr>
              <a:lvl2pPr marL="742950" indent="-285750" eaLnBrk="0" hangingPunct="0">
                <a:tabLst>
                  <a:tab pos="500063" algn="l"/>
                </a:tabLst>
                <a:defRPr sz="3200">
                  <a:solidFill>
                    <a:schemeClr val="tx1"/>
                  </a:solidFill>
                  <a:latin typeface="Helvetica" pitchFamily="2" charset="0"/>
                  <a:ea typeface="ＭＳ Ｐゴシック" panose="020B0600070205080204" pitchFamily="34" charset="-128"/>
                </a:defRPr>
              </a:lvl2pPr>
              <a:lvl3pPr marL="1143000" indent="-228600" eaLnBrk="0" hangingPunct="0">
                <a:tabLst>
                  <a:tab pos="500063" algn="l"/>
                </a:tabLst>
                <a:defRPr sz="3200">
                  <a:solidFill>
                    <a:schemeClr val="tx1"/>
                  </a:solidFill>
                  <a:latin typeface="Helvetica" pitchFamily="2" charset="0"/>
                  <a:ea typeface="ＭＳ Ｐゴシック" panose="020B0600070205080204" pitchFamily="34" charset="-128"/>
                </a:defRPr>
              </a:lvl3pPr>
              <a:lvl4pPr marL="1600200" indent="-228600" eaLnBrk="0" hangingPunct="0">
                <a:tabLst>
                  <a:tab pos="500063" algn="l"/>
                </a:tabLst>
                <a:defRPr sz="3200">
                  <a:solidFill>
                    <a:schemeClr val="tx1"/>
                  </a:solidFill>
                  <a:latin typeface="Helvetica" pitchFamily="2" charset="0"/>
                  <a:ea typeface="ＭＳ Ｐゴシック" panose="020B0600070205080204" pitchFamily="34" charset="-128"/>
                </a:defRPr>
              </a:lvl4pPr>
              <a:lvl5pPr marL="2057400" indent="-228600" eaLnBrk="0" hangingPunct="0">
                <a:tabLst>
                  <a:tab pos="500063" algn="l"/>
                </a:tabLst>
                <a:defRPr sz="3200">
                  <a:solidFill>
                    <a:schemeClr val="tx1"/>
                  </a:solidFill>
                  <a:latin typeface="Helvetica" pitchFamily="2" charset="0"/>
                  <a:ea typeface="ＭＳ Ｐゴシック" panose="020B0600070205080204" pitchFamily="34" charset="-128"/>
                </a:defRPr>
              </a:lvl5pPr>
              <a:lvl6pPr marL="2514600" indent="-228600" eaLnBrk="0" fontAlgn="base" hangingPunct="0">
                <a:spcBef>
                  <a:spcPct val="0"/>
                </a:spcBef>
                <a:spcAft>
                  <a:spcPct val="0"/>
                </a:spcAft>
                <a:tabLst>
                  <a:tab pos="500063" algn="l"/>
                </a:tabLst>
                <a:defRPr sz="3200">
                  <a:solidFill>
                    <a:schemeClr val="tx1"/>
                  </a:solidFill>
                  <a:latin typeface="Helvetica" pitchFamily="2" charset="0"/>
                  <a:ea typeface="ＭＳ Ｐゴシック" panose="020B0600070205080204" pitchFamily="34" charset="-128"/>
                </a:defRPr>
              </a:lvl6pPr>
              <a:lvl7pPr marL="2971800" indent="-228600" eaLnBrk="0" fontAlgn="base" hangingPunct="0">
                <a:spcBef>
                  <a:spcPct val="0"/>
                </a:spcBef>
                <a:spcAft>
                  <a:spcPct val="0"/>
                </a:spcAft>
                <a:tabLst>
                  <a:tab pos="500063" algn="l"/>
                </a:tabLst>
                <a:defRPr sz="3200">
                  <a:solidFill>
                    <a:schemeClr val="tx1"/>
                  </a:solidFill>
                  <a:latin typeface="Helvetica" pitchFamily="2" charset="0"/>
                  <a:ea typeface="ＭＳ Ｐゴシック" panose="020B0600070205080204" pitchFamily="34" charset="-128"/>
                </a:defRPr>
              </a:lvl7pPr>
              <a:lvl8pPr marL="3429000" indent="-228600" eaLnBrk="0" fontAlgn="base" hangingPunct="0">
                <a:spcBef>
                  <a:spcPct val="0"/>
                </a:spcBef>
                <a:spcAft>
                  <a:spcPct val="0"/>
                </a:spcAft>
                <a:tabLst>
                  <a:tab pos="500063" algn="l"/>
                </a:tabLst>
                <a:defRPr sz="3200">
                  <a:solidFill>
                    <a:schemeClr val="tx1"/>
                  </a:solidFill>
                  <a:latin typeface="Helvetica" pitchFamily="2" charset="0"/>
                  <a:ea typeface="ＭＳ Ｐゴシック" panose="020B0600070205080204" pitchFamily="34" charset="-128"/>
                </a:defRPr>
              </a:lvl8pPr>
              <a:lvl9pPr marL="3886200" indent="-228600" eaLnBrk="0" fontAlgn="base" hangingPunct="0">
                <a:spcBef>
                  <a:spcPct val="0"/>
                </a:spcBef>
                <a:spcAft>
                  <a:spcPct val="0"/>
                </a:spcAft>
                <a:tabLst>
                  <a:tab pos="500063" algn="l"/>
                </a:tabLst>
                <a:defRPr sz="3200">
                  <a:solidFill>
                    <a:schemeClr val="tx1"/>
                  </a:solidFill>
                  <a:latin typeface="Helvetica" pitchFamily="2" charset="0"/>
                  <a:ea typeface="ＭＳ Ｐゴシック" panose="020B0600070205080204" pitchFamily="34" charset="-128"/>
                </a:defRPr>
              </a:lvl9pPr>
            </a:lstStyle>
            <a:p>
              <a:pPr algn="just" eaLnBrk="1" hangingPunct="1">
                <a:spcBef>
                  <a:spcPct val="50000"/>
                </a:spcBef>
              </a:pPr>
              <a:endParaRPr lang="en-US" altLang="en-US" sz="4000" b="1" dirty="0">
                <a:solidFill>
                  <a:srgbClr val="004A99"/>
                </a:solidFill>
                <a:latin typeface="Avenir Heavy" panose="02000503020000020003" pitchFamily="2" charset="0"/>
              </a:endParaRPr>
            </a:p>
            <a:p>
              <a:pPr eaLnBrk="1" hangingPunct="1">
                <a:spcBef>
                  <a:spcPct val="10000"/>
                </a:spcBef>
              </a:pPr>
              <a:endParaRPr lang="en-US" altLang="ja-JP" sz="4114" dirty="0">
                <a:latin typeface="Avenir Book" panose="02000503020000020003" pitchFamily="2" charset="0"/>
              </a:endParaRPr>
            </a:p>
          </p:txBody>
        </p:sp>
        <p:sp>
          <p:nvSpPr>
            <p:cNvPr id="24" name="Rectangle 23">
              <a:extLst>
                <a:ext uri="{FF2B5EF4-FFF2-40B4-BE49-F238E27FC236}">
                  <a16:creationId xmlns:a16="http://schemas.microsoft.com/office/drawing/2014/main" id="{14D7E843-7E4E-EC94-2141-DC9CCABE0BAE}"/>
                </a:ext>
              </a:extLst>
            </p:cNvPr>
            <p:cNvSpPr/>
            <p:nvPr/>
          </p:nvSpPr>
          <p:spPr>
            <a:xfrm>
              <a:off x="557507" y="22619098"/>
              <a:ext cx="12253729" cy="952573"/>
            </a:xfrm>
            <a:prstGeom prst="rect">
              <a:avLst/>
            </a:prstGeom>
            <a:solidFill>
              <a:srgbClr val="004A99"/>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68568" tIns="34284" rIns="68568" bIns="34284" rtlCol="0" anchor="ctr"/>
            <a:lstStyle/>
            <a:p>
              <a:pPr algn="ctr"/>
              <a:r>
                <a:rPr lang="en-US" sz="4000" b="1" dirty="0">
                  <a:solidFill>
                    <a:schemeClr val="accent3">
                      <a:lumMod val="20000"/>
                      <a:lumOff val="80000"/>
                    </a:schemeClr>
                  </a:solidFill>
                  <a:latin typeface="Avenir Heavy" panose="02000503020000020003"/>
                  <a:ea typeface="Calibri" panose="020F0502020204030204" pitchFamily="34" charset="0"/>
                  <a:cs typeface="Calibri" panose="020F0502020204030204" pitchFamily="34" charset="0"/>
                </a:rPr>
                <a:t>Developmental Lifecycle</a:t>
              </a:r>
            </a:p>
          </p:txBody>
        </p:sp>
        <p:pic>
          <p:nvPicPr>
            <p:cNvPr id="59" name="Picture 58">
              <a:extLst>
                <a:ext uri="{FF2B5EF4-FFF2-40B4-BE49-F238E27FC236}">
                  <a16:creationId xmlns:a16="http://schemas.microsoft.com/office/drawing/2014/main" id="{26555245-F366-7C67-FF95-155CBA206207}"/>
                </a:ext>
              </a:extLst>
            </p:cNvPr>
            <p:cNvPicPr>
              <a:picLocks noChangeAspect="1"/>
            </p:cNvPicPr>
            <p:nvPr/>
          </p:nvPicPr>
          <p:blipFill>
            <a:blip r:embed="rId17"/>
            <a:srcRect t="5022" b="1953"/>
            <a:stretch>
              <a:fillRect/>
            </a:stretch>
          </p:blipFill>
          <p:spPr>
            <a:xfrm>
              <a:off x="994926" y="23617944"/>
              <a:ext cx="11359618" cy="5230073"/>
            </a:xfrm>
            <a:prstGeom prst="rect">
              <a:avLst/>
            </a:prstGeom>
          </p:spPr>
        </p:pic>
        <p:sp>
          <p:nvSpPr>
            <p:cNvPr id="60" name="TextBox 59">
              <a:extLst>
                <a:ext uri="{FF2B5EF4-FFF2-40B4-BE49-F238E27FC236}">
                  <a16:creationId xmlns:a16="http://schemas.microsoft.com/office/drawing/2014/main" id="{D5C2A8E5-219C-E6E8-2ADF-F361420C0E7E}"/>
                </a:ext>
              </a:extLst>
            </p:cNvPr>
            <p:cNvSpPr txBox="1"/>
            <p:nvPr/>
          </p:nvSpPr>
          <p:spPr>
            <a:xfrm>
              <a:off x="547871" y="28905167"/>
              <a:ext cx="12253729" cy="3539430"/>
            </a:xfrm>
            <a:prstGeom prst="rect">
              <a:avLst/>
            </a:prstGeom>
            <a:noFill/>
            <a:ln>
              <a:noFill/>
            </a:ln>
          </p:spPr>
          <p:txBody>
            <a:bodyPr wrap="square" rtlCol="0">
              <a:spAutoFit/>
            </a:bodyPr>
            <a:lstStyle/>
            <a:p>
              <a:r>
                <a:rPr lang="en-US" sz="2800" dirty="0">
                  <a:latin typeface="Calibri" panose="020F0502020204030204" pitchFamily="34" charset="0"/>
                  <a:ea typeface="Calibri" panose="020F0502020204030204" pitchFamily="34" charset="0"/>
                  <a:cs typeface="Calibri" panose="020F0502020204030204" pitchFamily="34" charset="0"/>
                </a:rPr>
                <a:t>The project followed a hybrid software developmental process, which combined the Exploratory and Iterative Developmental models. The initial part of the process relied heavily on prototyping and the development of thruway applications to build the knowledge on concepts and topics that were never covered in the graduate program’s academic curriculum or used at work, such as embedded design and circuitry, IoT, and agentic design. The exploratory process helped refine the project’s scope and feasibility based on the knowledge gained and contributed to the initial plans for the project’s iterative developmental lifecycle.</a:t>
              </a:r>
              <a:endParaRPr lang="en-US" dirty="0"/>
            </a:p>
          </p:txBody>
        </p:sp>
        <p:cxnSp>
          <p:nvCxnSpPr>
            <p:cNvPr id="41" name="Straight Connector 40">
              <a:extLst>
                <a:ext uri="{FF2B5EF4-FFF2-40B4-BE49-F238E27FC236}">
                  <a16:creationId xmlns:a16="http://schemas.microsoft.com/office/drawing/2014/main" id="{6F387FDC-A71B-8230-D179-F81976C6F07C}"/>
                </a:ext>
              </a:extLst>
            </p:cNvPr>
            <p:cNvCxnSpPr>
              <a:cxnSpLocks/>
            </p:cNvCxnSpPr>
            <p:nvPr/>
          </p:nvCxnSpPr>
          <p:spPr>
            <a:xfrm>
              <a:off x="547870" y="28848017"/>
              <a:ext cx="12270619" cy="0"/>
            </a:xfrm>
            <a:prstGeom prst="line">
              <a:avLst/>
            </a:prstGeom>
            <a:ln w="38100"/>
          </p:spPr>
          <p:style>
            <a:lnRef idx="1">
              <a:schemeClr val="dk1"/>
            </a:lnRef>
            <a:fillRef idx="0">
              <a:schemeClr val="dk1"/>
            </a:fillRef>
            <a:effectRef idx="0">
              <a:schemeClr val="dk1"/>
            </a:effectRef>
            <a:fontRef idx="minor">
              <a:schemeClr val="tx1"/>
            </a:fontRef>
          </p:style>
        </p:cxnSp>
      </p:grpSp>
    </p:spTree>
  </p:cSld>
  <p:clrMapOvr>
    <a:overrideClrMapping bg1="lt1" tx1="dk1" bg2="lt2" tx2="dk2" accent1="accent1" accent2="accent2" accent3="accent3" accent4="accent4" accent5="accent5" accent6="accent6" hlink="hlink" folHlink="folHlink"/>
  </p:clrMapOvr>
</p:sld>
</file>

<file path=ppt/theme/theme1.xml><?xml version="1.0" encoding="utf-8"?>
<a:theme xmlns:a="http://schemas.openxmlformats.org/drawingml/2006/main" name="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Override1.xml><?xml version="1.0" encoding="utf-8"?>
<a:themeOverride xmlns:a="http://schemas.openxmlformats.org/drawingml/2006/main">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themeOverride>
</file>

<file path=docProps/app.xml><?xml version="1.0" encoding="utf-8"?>
<Properties xmlns="http://schemas.openxmlformats.org/officeDocument/2006/extended-properties" xmlns:vt="http://schemas.openxmlformats.org/officeDocument/2006/docPropsVTypes">
  <TotalTime>6130</TotalTime>
  <Words>949</Words>
  <Application>Microsoft Office PowerPoint</Application>
  <PresentationFormat>Custom</PresentationFormat>
  <Paragraphs>80</Paragraphs>
  <Slides>1</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vt:i4>
      </vt:variant>
    </vt:vector>
  </HeadingPairs>
  <TitlesOfParts>
    <vt:vector size="9" baseType="lpstr">
      <vt:lpstr>ＭＳ Ｐゴシック</vt:lpstr>
      <vt:lpstr>Arial</vt:lpstr>
      <vt:lpstr>Avenir Book</vt:lpstr>
      <vt:lpstr>Avenir Heavy</vt:lpstr>
      <vt:lpstr>Calibri</vt:lpstr>
      <vt:lpstr>Helvetica</vt:lpstr>
      <vt:lpstr>Times New Roman</vt:lpstr>
      <vt:lpstr>Default Design</vt:lpstr>
      <vt:lpstr>PowerPoint Presentation</vt:lpstr>
    </vt:vector>
  </TitlesOfParts>
  <Manager/>
  <Company/>
  <LinksUpToDate>false</LinksUpToDate>
  <SharedDoc>false</SharedDoc>
  <HyperlinkBase>https://colinpurrington.com/tips/poster-design</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Horizontal conference poster template</dc:title>
  <dc:subject>conference poster</dc:subject>
  <dc:creator>Colin Purrington</dc:creator>
  <cp:keywords>poster, conference, session, meeting, symposium, research, presentation</cp:keywords>
  <dc:description>Copyright Colin Purrington 2019</dc:description>
  <cp:lastModifiedBy>Khiem Nguyen</cp:lastModifiedBy>
  <cp:revision>589</cp:revision>
  <cp:lastPrinted>2011-10-30T12:54:45Z</cp:lastPrinted>
  <dcterms:created xsi:type="dcterms:W3CDTF">2012-06-12T14:08:55Z</dcterms:created>
  <dcterms:modified xsi:type="dcterms:W3CDTF">2025-11-20T16:59:38Z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wner">
    <vt:lpwstr>Colin Purrington</vt:lpwstr>
  </property>
</Properties>
</file>